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4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11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853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854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2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358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2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37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60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57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987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122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4995A-DB77-4C18-AAE9-A30489BD5E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6263C-DFA7-4DE0-AFC5-E5D8456E2C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122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Проект «Профессии»</a:t>
            </a:r>
            <a:endParaRPr lang="ru-RU" sz="8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0175" y="3953814"/>
            <a:ext cx="7216461" cy="212501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3600" i="1" dirty="0" smtClean="0">
                <a:solidFill>
                  <a:srgbClr val="0000CC"/>
                </a:solidFill>
              </a:rPr>
              <a:t>Профессий много есть на свете,</a:t>
            </a:r>
          </a:p>
          <a:p>
            <a:pPr algn="l"/>
            <a:r>
              <a:rPr lang="ru-RU" sz="3600" i="1" dirty="0" smtClean="0">
                <a:solidFill>
                  <a:srgbClr val="0000CC"/>
                </a:solidFill>
              </a:rPr>
              <a:t>Это знают даже дети.</a:t>
            </a:r>
          </a:p>
          <a:p>
            <a:pPr algn="l"/>
            <a:r>
              <a:rPr lang="ru-RU" sz="3600" i="1" dirty="0" smtClean="0">
                <a:solidFill>
                  <a:srgbClr val="0000CC"/>
                </a:solidFill>
              </a:rPr>
              <a:t>И профессий нет не важных – </a:t>
            </a:r>
          </a:p>
          <a:p>
            <a:pPr algn="l"/>
            <a:r>
              <a:rPr lang="ru-RU" sz="3600" i="1" dirty="0" smtClean="0">
                <a:solidFill>
                  <a:srgbClr val="0000CC"/>
                </a:solidFill>
              </a:rPr>
              <a:t>Вам об этом скажет каждый.</a:t>
            </a:r>
            <a:endParaRPr lang="ru-RU" sz="3600" i="1" dirty="0">
              <a:solidFill>
                <a:srgbClr val="0000C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786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28"/>
    </mc:Choice>
    <mc:Fallback xmlns="">
      <p:transition spd="slow" advTm="80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ПАПА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Мой папа работает водителем грузовика. Он развозит мебель людям. А ещё он собирает диваны. Папа любит свою работу. Машину он водит хорошо, потому что много лет за рулём.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966" y="3330846"/>
            <a:ext cx="4037990" cy="3003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1" y="3505422"/>
            <a:ext cx="3615318" cy="24222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0441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67"/>
    </mc:Choice>
    <mc:Fallback xmlns="">
      <p:transition spd="slow" advTm="77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66"/>
                </a:solidFill>
              </a:rPr>
              <a:t>МАМА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Мама раньше работала продавцом в магазине косметики. Сейчас она домохозяйка и заботится о нас с папой.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361" y="2909552"/>
            <a:ext cx="3716896" cy="371689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850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7"/>
    </mc:Choice>
    <mc:Fallback xmlns="">
      <p:transition spd="slow" advTm="39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5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АЛИСА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Когда я вырасту, хочу стать парикмахером, чтобы делать красивые причёски людям.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668" y="3130550"/>
            <a:ext cx="4857750" cy="31813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1181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8"/>
    </mc:Choice>
    <mc:Fallback xmlns="">
      <p:transition spd="slow" advTm="57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99</Words>
  <Application>Microsoft Office PowerPoint</Application>
  <PresentationFormat>Широкоэкранный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Тема Office</vt:lpstr>
      <vt:lpstr>Проект «Профессии»</vt:lpstr>
      <vt:lpstr>ПАПА</vt:lpstr>
      <vt:lpstr>МАМА</vt:lpstr>
      <vt:lpstr>АЛИСА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«Профессии»</dc:title>
  <dc:creator>Ирина</dc:creator>
  <cp:lastModifiedBy>Ирина</cp:lastModifiedBy>
  <cp:revision>8</cp:revision>
  <dcterms:created xsi:type="dcterms:W3CDTF">2019-01-16T16:51:03Z</dcterms:created>
  <dcterms:modified xsi:type="dcterms:W3CDTF">2019-01-16T20:27:38Z</dcterms:modified>
</cp:coreProperties>
</file>