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0963B-FD1E-442D-85AD-0A2AB173D19A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40DE9-CDEA-42AE-BB67-A4FEB8EB9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40DE9-CDEA-42AE-BB67-A4FEB8EB980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0928"/>
            <a:ext cx="7406640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 ЗИМОЙ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77072"/>
            <a:ext cx="3024336" cy="1968624"/>
          </a:xfrm>
        </p:spPr>
        <p:txBody>
          <a:bodyPr/>
          <a:lstStyle/>
          <a:p>
            <a:r>
              <a:rPr lang="de-DE" sz="3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de-DE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3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Васкеева О.Д.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980728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бюджетное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дошкольное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№ 57 Калининского </a:t>
            </a:r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de-DE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4342" name="Picture 6" descr="ÐÐ°ÑÑÐ¸Ð½ÐºÐ¸ Ð¿Ð¾ Ð·Ð°Ð¿ÑÐ¾ÑÑ Ð¿ÑÐ¸ÑÑ Ð·Ð¸Ð¼Ð¾Ð¹ ÐºÐ»Ð¸Ð¿Ð°ÑÑ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7859" y="980728"/>
            <a:ext cx="4116141" cy="4647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619672" y="1556792"/>
            <a:ext cx="3672408" cy="3755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желтой грудкой у окошка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Собирает шустро крошки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Отгадайте что за птица?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Называется….</a:t>
            </a:r>
          </a:p>
          <a:p>
            <a:endParaRPr lang="ru-RU" dirty="0"/>
          </a:p>
        </p:txBody>
      </p:sp>
      <p:pic>
        <p:nvPicPr>
          <p:cNvPr id="24578" name="Picture 2" descr="ÐÐ°ÑÑÐ¸Ð½ÐºÐ¸ Ð¿Ð¾ Ð·Ð°Ð¿ÑÐ¾ÑÑ ÑÐ¸Ð½Ð¸ÑÐ° ÐºÐ»Ð¸Ð¿Ð°ÑÑ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85399">
            <a:off x="5003676" y="1723912"/>
            <a:ext cx="4181785" cy="3638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Пальчиковая игра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844824"/>
            <a:ext cx="7096832" cy="41875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Прилетайте птички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Сало дам синичке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Приготовлю крошки, 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Хлебушка немножко.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крошки-воробьям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крошки- голубям,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Галки да вороны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Ешьте макароны! </a:t>
            </a:r>
          </a:p>
          <a:p>
            <a:endParaRPr lang="ru-RU" dirty="0"/>
          </a:p>
        </p:txBody>
      </p:sp>
      <p:pic>
        <p:nvPicPr>
          <p:cNvPr id="1030" name="Picture 6" descr="ÐÐ°ÑÑÐ¸Ð½ÐºÐ¸ Ð¿Ð¾ Ð·Ð°Ð¿ÑÐ¾ÑÑ Ð´ÐµÑÑÐºÐ°Ñ Ð»Ð°Ð´Ð¾Ð½Ñ ÐºÐ»Ð¸Ð¿Ð°ÑÑ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77147">
            <a:off x="150197" y="2446403"/>
            <a:ext cx="3661810" cy="199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052736"/>
            <a:ext cx="7498080" cy="52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наступлением зимы, птицы которые остались зимовать, перебираются ближе к человеку, к человеческому жилью. </a:t>
            </a:r>
          </a:p>
          <a:p>
            <a:pPr algn="ctr">
              <a:buNone/>
            </a:pP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Птичкам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холод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страшен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голод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лесу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корма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прилетают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Просят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помощи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начинается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de-DE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700808"/>
            <a:ext cx="7890080" cy="2448272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акрепить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знания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зимующих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птицах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нашего</a:t>
            </a:r>
            <a:r>
              <a:rPr lang="de-DE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30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83568" y="764704"/>
            <a:ext cx="8250120" cy="5483696"/>
          </a:xfrm>
        </p:spPr>
        <p:txBody>
          <a:bodyPr>
            <a:normAutofit fontScale="92500" lnSpcReduction="20000"/>
          </a:bodyPr>
          <a:lstStyle/>
          <a:p>
            <a:pPr marL="596646" lvl="0" indent="-514350"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 детей представления о зимующих птицах. О сезонных изменениях в природе.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 к жизни зимующих птиц, к наблюдению за зимними явлениями. Учить находить и называть внешние признаки сходства и различия птиц, различать их по размеру и окраске.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слушать музыкальное  произведение, понимать, о чем поется.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желание помогать им в трудных зимних условиях.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7498080" cy="28083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Средства: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Проектор, Презентация </a:t>
            </a:r>
            <a:r>
              <a:rPr lang="en-US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звукозапись «Пение птиц»,мешочки с крошками хлеба, кусочками сала, семечками, детская песня «Песня птицы»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G:\первая категория\конспекты\Птицы\Голубь.jf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8659">
            <a:off x="5503430" y="3222585"/>
            <a:ext cx="2773671" cy="2411888"/>
          </a:xfrm>
          <a:prstGeom prst="rect">
            <a:avLst/>
          </a:prstGeom>
          <a:noFill/>
        </p:spPr>
      </p:pic>
      <p:pic>
        <p:nvPicPr>
          <p:cNvPr id="2061" name="Picture 13" descr="G:\первая категория\конспекты\Птицы\Соро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297656"/>
            <a:ext cx="3096344" cy="2412631"/>
          </a:xfrm>
          <a:prstGeom prst="rect">
            <a:avLst/>
          </a:prstGeom>
          <a:noFill/>
        </p:spPr>
      </p:pic>
      <p:pic>
        <p:nvPicPr>
          <p:cNvPr id="2056" name="Picture 8" descr="G:\первая категория\конспекты\Птицы\Синиц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0648"/>
            <a:ext cx="3312368" cy="25723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</p:pic>
      <p:pic>
        <p:nvPicPr>
          <p:cNvPr id="2062" name="Picture 14" descr="G:\первая категория\конспекты\Птицы\Снегирь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1340768"/>
            <a:ext cx="3996339" cy="2821905"/>
          </a:xfrm>
          <a:prstGeom prst="rect">
            <a:avLst/>
          </a:prstGeom>
          <a:noFill/>
        </p:spPr>
      </p:pic>
      <p:pic>
        <p:nvPicPr>
          <p:cNvPr id="2063" name="Picture 15" descr="G:\первая категория\конспекты\Птицы\Воробей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149495">
            <a:off x="5859793" y="631554"/>
            <a:ext cx="3038489" cy="2010255"/>
          </a:xfrm>
          <a:prstGeom prst="rect">
            <a:avLst/>
          </a:prstGeom>
          <a:noFill/>
        </p:spPr>
      </p:pic>
      <p:pic>
        <p:nvPicPr>
          <p:cNvPr id="2064" name="Picture 16" descr="G:\первая категория\конспекты\Птицы\снежинк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433401">
            <a:off x="270726" y="373573"/>
            <a:ext cx="683568" cy="595074"/>
          </a:xfrm>
          <a:prstGeom prst="rect">
            <a:avLst/>
          </a:prstGeom>
          <a:noFill/>
        </p:spPr>
      </p:pic>
      <p:pic>
        <p:nvPicPr>
          <p:cNvPr id="2066" name="Picture 18" descr="ÐÐ°ÑÑÐ¸Ð½ÐºÐ¸ Ð¿Ð¾ Ð·Ð°Ð¿ÑÐ¾ÑÑ ÑÐ½ÐµÐ¶Ð¸Ð½ÐºÐ¸ ÐºÐ°ÑÑÐ¸Ð½ÐºÐ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972277">
            <a:off x="511759" y="5778587"/>
            <a:ext cx="813132" cy="933476"/>
          </a:xfrm>
          <a:prstGeom prst="rect">
            <a:avLst/>
          </a:prstGeom>
          <a:noFill/>
        </p:spPr>
      </p:pic>
      <p:pic>
        <p:nvPicPr>
          <p:cNvPr id="21" name="Picture 18" descr="ÐÐ°ÑÑÐ¸Ð½ÐºÐ¸ Ð¿Ð¾ Ð·Ð°Ð¿ÑÐ¾ÑÑ ÑÐ½ÐµÐ¶Ð¸Ð½ÐºÐ¸ ÐºÐ°ÑÑÐ¸Ð½ÐºÐ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972277">
            <a:off x="7928581" y="145938"/>
            <a:ext cx="813132" cy="933476"/>
          </a:xfrm>
          <a:prstGeom prst="rect">
            <a:avLst/>
          </a:prstGeom>
          <a:noFill/>
        </p:spPr>
      </p:pic>
      <p:pic>
        <p:nvPicPr>
          <p:cNvPr id="22" name="Picture 16" descr="G:\первая категория\конспекты\Птицы\снежинк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433401">
            <a:off x="8119598" y="5558149"/>
            <a:ext cx="683568" cy="595074"/>
          </a:xfrm>
          <a:prstGeom prst="rect">
            <a:avLst/>
          </a:prstGeom>
          <a:noFill/>
        </p:spPr>
      </p:pic>
      <p:pic>
        <p:nvPicPr>
          <p:cNvPr id="2068" name="Picture 20" descr="ÐÐ°ÑÑÐ¸Ð½ÐºÐ¸ Ð¿Ð¾ Ð·Ð°Ð¿ÑÐ¾ÑÑ ÑÐ½ÐµÐ¶Ð¸Ð½ÐºÐ¸ ÐºÐ°ÑÑÐ¸Ð½ÐºÐ¸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445051">
            <a:off x="3619242" y="4840890"/>
            <a:ext cx="1673724" cy="1673724"/>
          </a:xfrm>
          <a:prstGeom prst="rect">
            <a:avLst/>
          </a:prstGeom>
          <a:noFill/>
        </p:spPr>
      </p:pic>
      <p:pic>
        <p:nvPicPr>
          <p:cNvPr id="24" name="Picture 20" descr="ÐÐ°ÑÑÐ¸Ð½ÐºÐ¸ Ð¿Ð¾ Ð·Ð°Ð¿ÑÐ¾ÑÑ ÑÐ½ÐµÐ¶Ð¸Ð½ÐºÐ¸ ÐºÐ°ÑÑÐ¸Ð½ÐºÐ¸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445051">
            <a:off x="3032220" y="953117"/>
            <a:ext cx="918351" cy="918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988840"/>
            <a:ext cx="4360528" cy="30963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маленькая пташка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Носит серую рубашку,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Подбирает быстро крошки </a:t>
            </a:r>
          </a:p>
          <a:p>
            <a:pPr algn="ctr">
              <a:buNone/>
            </a:pPr>
            <a:r>
              <a:rPr lang="de-DE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de-DE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спасается</a:t>
            </a:r>
            <a:r>
              <a:rPr lang="de-DE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de-DE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кошки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ÐÐ°ÑÑÐ¸Ð½ÐºÐ¸ Ð¿Ð¾ Ð·Ð°Ð¿ÑÐ¾ÑÑ Ð²Ð¾ÑÐ¾Ð±ÐµÐ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45008" y="2609528"/>
            <a:ext cx="419899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96752"/>
            <a:ext cx="4608512" cy="432048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живет на площадках, на деревьях и ветвях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воркует, не поет. Бодро семечки клюет.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Реагирует на свист и боится хищных птиц.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Символом свободы стал. Птицу кто эту узнал?</a:t>
            </a:r>
          </a:p>
          <a:p>
            <a:pPr algn="ctr">
              <a:buNone/>
            </a:pP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2" name="Picture 8" descr="https://s177iva.storage.yandex.net/rdisk/9f467bdb03efae1193ad041a8303809406f4181e1475f0e46984cd0fa46b395c/5c705c54/N4p_3UxLT4phA6l1NQouywzvGnnqMceBqWqKL9f5z3a5iCruKnzSugFAdHbbHdooYPDmbUAg7p_Rvuvp0jQ_TQ==?uid=0&amp;filename=ptah09_559335.png&amp;disposition=inline&amp;hash=&amp;limit=0&amp;content_type=inline&amp;tknv=v2&amp;rtoken=3o5EABaTlJex&amp;force_default=no&amp;ycrid=na-eaa2ae5b23f855d643a8c4971f23bf88-downloader3f&amp;ts=582817cd0bd00&amp;s=cec668f449880c2455aa3a774ddfb8dfdd91f866124946f87ffa4325cd4ab8b0&amp;pb=U2FsdGVkX186QkxPe6G0NxevrKhtWzO9a3m8dZH619xhoiz89DjcbPUzTJNvEw_ikTKBBy_OAOHgGmaNWweqU7chgCFESv3CrLpqSnL3Ha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2636912"/>
            <a:ext cx="4548864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412776"/>
            <a:ext cx="3024336" cy="4691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Хочет с детства эта птица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Стать известною певицей.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и ночь неугомонно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«Кар-кар-кар!» - поет….</a:t>
            </a:r>
          </a:p>
          <a:p>
            <a:pPr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s://s40.radikal.ru/i087/0810/b8/21d6c22fd6c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908720"/>
            <a:ext cx="4307114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12776"/>
            <a:ext cx="3496432" cy="37555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Красногрудый, чернокрылый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Любит зернышки клевать,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первым снегом на рябине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появится опять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ÐÐ°ÑÑÐ¸Ð½ÐºÐ¸ Ð¿Ð¾ Ð·Ð°Ð¿ÑÐ¾ÑÑ ÑÐ½ÐµÐ³Ð¸ÑÑ ÐºÐ»Ð¸Ð¿Ð°ÑÑ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2204864"/>
            <a:ext cx="4391395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294</Words>
  <Application>Microsoft Office PowerPoint</Application>
  <PresentationFormat>Экран (4:3)</PresentationFormat>
  <Paragraphs>48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ПТИЦЫ ЗИМОЙ</vt:lpstr>
      <vt:lpstr>Цель:  закрепить знания детей о зимующих птицах нашего города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Пальчиковая игра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Убей того кто ставил прошлую винду</dc:creator>
  <cp:lastModifiedBy>Убей того кто ставил прошлую винду</cp:lastModifiedBy>
  <cp:revision>18</cp:revision>
  <dcterms:created xsi:type="dcterms:W3CDTF">2019-02-19T16:30:08Z</dcterms:created>
  <dcterms:modified xsi:type="dcterms:W3CDTF">2019-02-23T08:58:57Z</dcterms:modified>
</cp:coreProperties>
</file>