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2" r:id="rId15"/>
    <p:sldId id="273" r:id="rId16"/>
    <p:sldId id="274" r:id="rId17"/>
    <p:sldId id="275" r:id="rId18"/>
  </p:sldIdLst>
  <p:sldSz cx="9144000" cy="6858000" type="screen4x3"/>
  <p:notesSz cx="9656763" cy="6877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81" autoAdjust="0"/>
    <p:restoredTop sz="94660"/>
  </p:normalViewPr>
  <p:slideViewPr>
    <p:cSldViewPr>
      <p:cViewPr varScale="1">
        <p:scale>
          <a:sx n="64" d="100"/>
          <a:sy n="64" d="100"/>
        </p:scale>
        <p:origin x="-3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973AA1-A317-4ECD-AE61-BF9261F1CE06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2120FD-D498-43D5-A852-F8BE64F022BE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Познавательные УУД</a:t>
          </a:r>
          <a:endParaRPr lang="ru-RU" sz="1600" b="1" dirty="0">
            <a:solidFill>
              <a:schemeClr val="tx1"/>
            </a:solidFill>
          </a:endParaRPr>
        </a:p>
      </dgm:t>
    </dgm:pt>
    <dgm:pt modelId="{19DD230B-49A2-4E1A-A754-4F0B4456FD4F}" type="parTrans" cxnId="{695A2BCF-983A-4A9A-B672-C20094309BD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AE59576C-C932-4EFA-B221-05B57112FA5A}" type="sibTrans" cxnId="{695A2BCF-983A-4A9A-B672-C20094309BD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21224384-85BF-432C-A851-E4EB4D50F1CE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Логические </a:t>
          </a:r>
          <a:endParaRPr lang="ru-RU" sz="1600" b="1" dirty="0">
            <a:solidFill>
              <a:schemeClr val="tx1"/>
            </a:solidFill>
          </a:endParaRPr>
        </a:p>
      </dgm:t>
    </dgm:pt>
    <dgm:pt modelId="{116000E3-0E67-402B-A88B-33CF0E02C88D}" type="parTrans" cxnId="{5AE95619-CDA8-422E-AF90-7110FBDFD070}">
      <dgm:prSet custT="1"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E4C1AAF1-B934-4697-8DE1-24615F6C3B8D}" type="sibTrans" cxnId="{5AE95619-CDA8-422E-AF90-7110FBDFD070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C4249E67-5882-4900-B6EF-054248079E06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Постановка и решение проблем</a:t>
          </a:r>
          <a:endParaRPr lang="ru-RU" sz="1600" b="1" dirty="0">
            <a:solidFill>
              <a:schemeClr val="tx1"/>
            </a:solidFill>
          </a:endParaRPr>
        </a:p>
      </dgm:t>
    </dgm:pt>
    <dgm:pt modelId="{556B2D21-2E7A-4083-A378-A09FF7178550}" type="parTrans" cxnId="{BBA68AF9-20C7-4C6A-B179-59427FD1018C}">
      <dgm:prSet custT="1"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BA2B2BB8-D909-4C43-A288-019C7A8E1C18}" type="sibTrans" cxnId="{BBA68AF9-20C7-4C6A-B179-59427FD1018C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BD3AA973-A2A5-4A12-8C12-9DF49E38664E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err="1" smtClean="0">
              <a:solidFill>
                <a:schemeClr val="tx1"/>
              </a:solidFill>
            </a:rPr>
            <a:t>Общеучебные</a:t>
          </a:r>
          <a:r>
            <a:rPr lang="ru-RU" sz="1600" b="1" dirty="0" smtClean="0">
              <a:solidFill>
                <a:schemeClr val="tx1"/>
              </a:solidFill>
            </a:rPr>
            <a:t> </a:t>
          </a:r>
          <a:endParaRPr lang="ru-RU" sz="1600" b="1" dirty="0">
            <a:solidFill>
              <a:schemeClr val="tx1"/>
            </a:solidFill>
          </a:endParaRPr>
        </a:p>
      </dgm:t>
    </dgm:pt>
    <dgm:pt modelId="{AA5BBA54-21D9-4BA9-B391-DF8C4DA7072D}" type="parTrans" cxnId="{A13E247A-DB05-49E4-AEE6-DE6178127D7B}">
      <dgm:prSet custT="1"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367A390D-1F91-4F8C-B016-72F919E4CFC1}" type="sibTrans" cxnId="{A13E247A-DB05-49E4-AEE6-DE6178127D7B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0BC0D82B-0C9F-4EA7-96B3-6C318471D16D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Знаки и символы </a:t>
          </a:r>
          <a:endParaRPr lang="ru-RU" sz="1600" b="1" dirty="0">
            <a:solidFill>
              <a:schemeClr val="tx1"/>
            </a:solidFill>
          </a:endParaRPr>
        </a:p>
      </dgm:t>
    </dgm:pt>
    <dgm:pt modelId="{BE5F076F-06C2-447D-9049-EF408F625DF9}" type="parTrans" cxnId="{F756087B-342C-4176-A9AF-74EAB40BCBBE}">
      <dgm:prSet custT="1"/>
      <dgm:spPr>
        <a:ln>
          <a:solidFill>
            <a:schemeClr val="accent1"/>
          </a:solidFill>
        </a:ln>
      </dgm:spPr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21005D02-95B8-48D4-832C-D27F2C465AF6}" type="sibTrans" cxnId="{F756087B-342C-4176-A9AF-74EAB40BCBBE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429505CA-C30E-4347-85DE-6217A32EDFCD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Поиск информации </a:t>
          </a:r>
          <a:endParaRPr lang="ru-RU" sz="1600" b="1" dirty="0">
            <a:solidFill>
              <a:schemeClr val="tx1"/>
            </a:solidFill>
          </a:endParaRPr>
        </a:p>
      </dgm:t>
    </dgm:pt>
    <dgm:pt modelId="{D3AA4B12-FB61-49D9-BF72-26FABC4FD1D7}" type="parTrans" cxnId="{FEA39E9C-0F5B-44AD-B9FD-45B72C933D09}">
      <dgm:prSet custT="1"/>
      <dgm:spPr>
        <a:ln w="28575">
          <a:solidFill>
            <a:schemeClr val="accent1"/>
          </a:solidFill>
        </a:ln>
      </dgm:spPr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D620E51E-7907-43EA-8256-F8D40EE6DED8}" type="sibTrans" cxnId="{FEA39E9C-0F5B-44AD-B9FD-45B72C933D09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47A57B73-8675-4256-BF80-E15B11E0A92F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Учебная цель</a:t>
          </a:r>
          <a:endParaRPr lang="ru-RU" sz="1600" b="1" dirty="0">
            <a:solidFill>
              <a:schemeClr val="tx1"/>
            </a:solidFill>
          </a:endParaRPr>
        </a:p>
      </dgm:t>
    </dgm:pt>
    <dgm:pt modelId="{5FDFDBA6-DD27-46E0-9F61-5C2B264FEB76}" type="parTrans" cxnId="{ABB65330-E4C6-44D0-A367-81FAE282B45B}">
      <dgm:prSet custT="1"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9DB58278-9486-42D3-84A2-798A89E8DE00}" type="sibTrans" cxnId="{ABB65330-E4C6-44D0-A367-81FAE282B45B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831132C8-B8E5-4BD8-8CC6-31891E7572FA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Извлечение информации</a:t>
          </a:r>
          <a:endParaRPr lang="ru-RU" sz="1600" b="1" dirty="0">
            <a:solidFill>
              <a:schemeClr val="tx1"/>
            </a:solidFill>
          </a:endParaRPr>
        </a:p>
      </dgm:t>
    </dgm:pt>
    <dgm:pt modelId="{1FAC0066-06CE-4E9D-81D7-14B779643EF8}" type="parTrans" cxnId="{68A5C286-EDBA-4C2D-91BC-C5FC5A39CEE4}">
      <dgm:prSet custT="1"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C419B50C-EA69-4E17-9EB4-640501AA1EDF}" type="sibTrans" cxnId="{68A5C286-EDBA-4C2D-91BC-C5FC5A39CEE4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5231D65B-6073-417A-8FD0-3998EF3DBE0B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Выбор информации</a:t>
          </a:r>
          <a:endParaRPr lang="ru-RU" sz="1600" b="1" dirty="0">
            <a:solidFill>
              <a:schemeClr val="tx1"/>
            </a:solidFill>
          </a:endParaRPr>
        </a:p>
      </dgm:t>
    </dgm:pt>
    <dgm:pt modelId="{D433F16E-F620-440C-8CF7-FBE8C37FAA70}" type="parTrans" cxnId="{A78ED9EB-B06B-4BDC-9C0F-085691A8A4EB}">
      <dgm:prSet custT="1"/>
      <dgm:spPr>
        <a:ln w="28575">
          <a:solidFill>
            <a:schemeClr val="accent1"/>
          </a:solidFill>
        </a:ln>
      </dgm:spPr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D6BCE8CD-B2D3-4A78-AA82-F78B8B139F38}" type="sibTrans" cxnId="{A78ED9EB-B06B-4BDC-9C0F-085691A8A4EB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53CC6364-0E5B-44FA-B57A-BBC305C46C4B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Структурирование </a:t>
          </a:r>
          <a:endParaRPr lang="ru-RU" sz="1600" b="1" dirty="0">
            <a:solidFill>
              <a:schemeClr val="tx1"/>
            </a:solidFill>
          </a:endParaRPr>
        </a:p>
      </dgm:t>
    </dgm:pt>
    <dgm:pt modelId="{D411D604-D734-45DE-B1DE-AFF07CBC0ADA}" type="parTrans" cxnId="{52DAE95B-F0E6-4447-A593-B0980D6B436C}">
      <dgm:prSet custT="1"/>
      <dgm:spPr>
        <a:ln>
          <a:solidFill>
            <a:schemeClr val="accent1"/>
          </a:solidFill>
        </a:ln>
      </dgm:spPr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BC06B288-56F9-4B56-86AF-3252DD7BF6EA}" type="sibTrans" cxnId="{52DAE95B-F0E6-4447-A593-B0980D6B436C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963D6959-A687-4F99-86F2-56206D9C0360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Рефлексия</a:t>
          </a:r>
          <a:endParaRPr lang="ru-RU" sz="1600" b="1" dirty="0">
            <a:solidFill>
              <a:schemeClr val="tx1"/>
            </a:solidFill>
          </a:endParaRPr>
        </a:p>
      </dgm:t>
    </dgm:pt>
    <dgm:pt modelId="{A3755835-CFAB-41EF-8E9F-E0B57FE5849E}" type="parTrans" cxnId="{64389CCC-546E-4613-85CE-E44374555267}">
      <dgm:prSet custT="1"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FC66B68B-BB29-42F8-87A3-4D49491623B6}" type="sibTrans" cxnId="{64389CCC-546E-4613-85CE-E44374555267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379FF8D5-BBCB-4824-9E72-8D371AAE14BE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Выбор решения</a:t>
          </a:r>
          <a:endParaRPr lang="ru-RU" sz="1600" b="1" dirty="0">
            <a:solidFill>
              <a:schemeClr val="tx1"/>
            </a:solidFill>
          </a:endParaRPr>
        </a:p>
      </dgm:t>
    </dgm:pt>
    <dgm:pt modelId="{9220251A-A0C2-4DE6-B7B0-07CED6DF0FF7}" type="parTrans" cxnId="{79EDFD03-3F38-445F-8E3F-F50BE903E20D}">
      <dgm:prSet custT="1"/>
      <dgm:spPr>
        <a:ln>
          <a:solidFill>
            <a:schemeClr val="accent1"/>
          </a:solidFill>
        </a:ln>
      </dgm:spPr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9D7BB469-3DB5-44F1-9979-DBDEC7B755E3}" type="sibTrans" cxnId="{79EDFD03-3F38-445F-8E3F-F50BE903E20D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D68B1A5B-E9B9-4EF3-B8A4-0D5DF1375278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Построение речи</a:t>
          </a:r>
          <a:endParaRPr lang="ru-RU" sz="1600" b="1" dirty="0">
            <a:solidFill>
              <a:schemeClr val="tx1"/>
            </a:solidFill>
          </a:endParaRPr>
        </a:p>
      </dgm:t>
    </dgm:pt>
    <dgm:pt modelId="{4858231A-5214-47BB-86C2-3F5C6607BFF8}" type="parTrans" cxnId="{1345CA70-38EC-4760-A1F4-0396A729B548}">
      <dgm:prSet custT="1"/>
      <dgm:spPr>
        <a:ln>
          <a:solidFill>
            <a:schemeClr val="accent1"/>
          </a:solidFill>
        </a:ln>
      </dgm:spPr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016C52E0-5627-4115-A2C3-D9F32D2C1F41}" type="sibTrans" cxnId="{1345CA70-38EC-4760-A1F4-0396A729B54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1CCD6AC3-F4E2-4C15-BF3D-EC06FED27C68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Кодирование/</a:t>
          </a:r>
        </a:p>
        <a:p>
          <a:r>
            <a:rPr lang="ru-RU" sz="1600" b="1" dirty="0" smtClean="0">
              <a:solidFill>
                <a:schemeClr val="tx1"/>
              </a:solidFill>
            </a:rPr>
            <a:t>декодирование </a:t>
          </a:r>
          <a:endParaRPr lang="ru-RU" sz="1600" b="1" dirty="0">
            <a:solidFill>
              <a:schemeClr val="tx1"/>
            </a:solidFill>
          </a:endParaRPr>
        </a:p>
      </dgm:t>
    </dgm:pt>
    <dgm:pt modelId="{FE5A2285-8723-4A98-8DD3-190BCEA7CA3E}" type="parTrans" cxnId="{4D8A0DBC-F4BF-480D-B0DE-3B682B5575B4}">
      <dgm:prSet custT="1"/>
      <dgm:spPr/>
      <dgm:t>
        <a:bodyPr/>
        <a:lstStyle/>
        <a:p>
          <a:endParaRPr lang="ru-RU" sz="1600"/>
        </a:p>
      </dgm:t>
    </dgm:pt>
    <dgm:pt modelId="{C7DC2465-077E-42AA-B312-6854E340FF10}" type="sibTrans" cxnId="{4D8A0DBC-F4BF-480D-B0DE-3B682B5575B4}">
      <dgm:prSet/>
      <dgm:spPr/>
      <dgm:t>
        <a:bodyPr/>
        <a:lstStyle/>
        <a:p>
          <a:endParaRPr lang="ru-RU" sz="1600"/>
        </a:p>
      </dgm:t>
    </dgm:pt>
    <dgm:pt modelId="{490DFDC8-A4C0-498A-BD51-2A3D691576EE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Моделирование </a:t>
          </a:r>
          <a:endParaRPr lang="ru-RU" sz="1600" b="1" dirty="0">
            <a:solidFill>
              <a:schemeClr val="tx1"/>
            </a:solidFill>
          </a:endParaRPr>
        </a:p>
      </dgm:t>
    </dgm:pt>
    <dgm:pt modelId="{D5FC1AF8-7D1A-4BAE-80BE-2361B3367FEA}" type="parTrans" cxnId="{E286C251-45BC-45F2-BC71-739E636B6A5B}">
      <dgm:prSet custT="1"/>
      <dgm:spPr/>
      <dgm:t>
        <a:bodyPr/>
        <a:lstStyle/>
        <a:p>
          <a:endParaRPr lang="ru-RU" sz="1600"/>
        </a:p>
      </dgm:t>
    </dgm:pt>
    <dgm:pt modelId="{38E7574B-576C-4457-9260-C1C27CE0EB50}" type="sibTrans" cxnId="{E286C251-45BC-45F2-BC71-739E636B6A5B}">
      <dgm:prSet/>
      <dgm:spPr/>
      <dgm:t>
        <a:bodyPr/>
        <a:lstStyle/>
        <a:p>
          <a:endParaRPr lang="ru-RU" sz="1600"/>
        </a:p>
      </dgm:t>
    </dgm:pt>
    <dgm:pt modelId="{F7786BBF-D939-449C-821A-97838767D333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Замещение </a:t>
          </a:r>
          <a:endParaRPr lang="ru-RU" sz="1600" b="1" dirty="0">
            <a:solidFill>
              <a:schemeClr val="tx1"/>
            </a:solidFill>
          </a:endParaRPr>
        </a:p>
      </dgm:t>
    </dgm:pt>
    <dgm:pt modelId="{2B538885-7D95-4A25-9CE4-EDEAF0E3200B}" type="parTrans" cxnId="{85C60322-6932-4FD6-9E45-D8C0DE8181E4}">
      <dgm:prSet custT="1"/>
      <dgm:spPr>
        <a:ln>
          <a:solidFill>
            <a:schemeClr val="accent1"/>
          </a:solidFill>
        </a:ln>
      </dgm:spPr>
      <dgm:t>
        <a:bodyPr/>
        <a:lstStyle/>
        <a:p>
          <a:endParaRPr lang="ru-RU" sz="1600"/>
        </a:p>
      </dgm:t>
    </dgm:pt>
    <dgm:pt modelId="{D6E6E9B2-631F-4310-9B69-FC0B4F35370B}" type="sibTrans" cxnId="{85C60322-6932-4FD6-9E45-D8C0DE8181E4}">
      <dgm:prSet/>
      <dgm:spPr/>
      <dgm:t>
        <a:bodyPr/>
        <a:lstStyle/>
        <a:p>
          <a:endParaRPr lang="ru-RU" sz="1600"/>
        </a:p>
      </dgm:t>
    </dgm:pt>
    <dgm:pt modelId="{0363B37F-998D-43FB-8C19-50970DDD4595}" type="pres">
      <dgm:prSet presAssocID="{EB973AA1-A317-4ECD-AE61-BF9261F1CE0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DF6A4B-F537-4DF2-9E29-DF021D3C4B71}" type="pres">
      <dgm:prSet presAssocID="{5C2120FD-D498-43D5-A852-F8BE64F022BE}" presName="root1" presStyleCnt="0"/>
      <dgm:spPr/>
    </dgm:pt>
    <dgm:pt modelId="{3ABD2D18-D95E-4CAC-ABF2-301632230239}" type="pres">
      <dgm:prSet presAssocID="{5C2120FD-D498-43D5-A852-F8BE64F022BE}" presName="LevelOneTextNode" presStyleLbl="node0" presStyleIdx="0" presStyleCnt="1" custScaleX="772602" custScaleY="265637" custLinFactX="-2064937" custLinFactNeighborX="-2100000" custLinFactNeighborY="170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DAF133-7371-4BA7-A7C4-F1B4DBEC0A6C}" type="pres">
      <dgm:prSet presAssocID="{5C2120FD-D498-43D5-A852-F8BE64F022BE}" presName="level2hierChild" presStyleCnt="0"/>
      <dgm:spPr/>
    </dgm:pt>
    <dgm:pt modelId="{EC387383-539B-4F24-B2AC-6FA2C98CE792}" type="pres">
      <dgm:prSet presAssocID="{116000E3-0E67-402B-A88B-33CF0E02C88D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FE3C4FEB-4923-4C6E-85BD-6907AF6BBB2F}" type="pres">
      <dgm:prSet presAssocID="{116000E3-0E67-402B-A88B-33CF0E02C88D}" presName="connTx" presStyleLbl="parChTrans1D2" presStyleIdx="0" presStyleCnt="3"/>
      <dgm:spPr/>
      <dgm:t>
        <a:bodyPr/>
        <a:lstStyle/>
        <a:p>
          <a:endParaRPr lang="ru-RU"/>
        </a:p>
      </dgm:t>
    </dgm:pt>
    <dgm:pt modelId="{DDA215B2-21BB-44F0-B6C1-92AA51811DB9}" type="pres">
      <dgm:prSet presAssocID="{21224384-85BF-432C-A851-E4EB4D50F1CE}" presName="root2" presStyleCnt="0"/>
      <dgm:spPr/>
    </dgm:pt>
    <dgm:pt modelId="{28C5CFD5-E378-4AE5-AE18-E6B3C95D6314}" type="pres">
      <dgm:prSet presAssocID="{21224384-85BF-432C-A851-E4EB4D50F1CE}" presName="LevelTwoTextNode" presStyleLbl="node2" presStyleIdx="0" presStyleCnt="3" custScaleX="329050" custScaleY="269571" custLinFactX="-16924" custLinFactY="100000" custLinFactNeighborX="-100000" custLinFactNeighborY="1309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50122B-ABE4-4BB4-A333-E597E986004E}" type="pres">
      <dgm:prSet presAssocID="{21224384-85BF-432C-A851-E4EB4D50F1CE}" presName="level3hierChild" presStyleCnt="0"/>
      <dgm:spPr/>
    </dgm:pt>
    <dgm:pt modelId="{BCE833D8-1CBF-45F2-B1D1-67D435EF691D}" type="pres">
      <dgm:prSet presAssocID="{556B2D21-2E7A-4083-A378-A09FF7178550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FA4AF416-9245-4096-AF6A-39E347B6C523}" type="pres">
      <dgm:prSet presAssocID="{556B2D21-2E7A-4083-A378-A09FF7178550}" presName="connTx" presStyleLbl="parChTrans1D2" presStyleIdx="1" presStyleCnt="3"/>
      <dgm:spPr/>
      <dgm:t>
        <a:bodyPr/>
        <a:lstStyle/>
        <a:p>
          <a:endParaRPr lang="ru-RU"/>
        </a:p>
      </dgm:t>
    </dgm:pt>
    <dgm:pt modelId="{2CA2FB7D-14EA-4967-A2F2-B2D246CB4DDA}" type="pres">
      <dgm:prSet presAssocID="{C4249E67-5882-4900-B6EF-054248079E06}" presName="root2" presStyleCnt="0"/>
      <dgm:spPr/>
    </dgm:pt>
    <dgm:pt modelId="{EFE0DD79-4BCB-42E2-B9F8-0C406FFF21A4}" type="pres">
      <dgm:prSet presAssocID="{C4249E67-5882-4900-B6EF-054248079E06}" presName="LevelTwoTextNode" presStyleLbl="node2" presStyleIdx="1" presStyleCnt="3" custScaleX="326377" custScaleY="499210" custLinFactX="-16924" custLinFactY="100000" custLinFactNeighborX="-100000" custLinFactNeighborY="1278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16C598-B979-400E-BD0A-17CE264E7984}" type="pres">
      <dgm:prSet presAssocID="{C4249E67-5882-4900-B6EF-054248079E06}" presName="level3hierChild" presStyleCnt="0"/>
      <dgm:spPr/>
    </dgm:pt>
    <dgm:pt modelId="{8FC5D8AD-F35F-4E44-AC78-FA1E3DC0B104}" type="pres">
      <dgm:prSet presAssocID="{AA5BBA54-21D9-4BA9-B391-DF8C4DA7072D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A08E3AA5-063B-4A7A-B43D-CE794114A9DA}" type="pres">
      <dgm:prSet presAssocID="{AA5BBA54-21D9-4BA9-B391-DF8C4DA7072D}" presName="connTx" presStyleLbl="parChTrans1D2" presStyleIdx="2" presStyleCnt="3"/>
      <dgm:spPr/>
      <dgm:t>
        <a:bodyPr/>
        <a:lstStyle/>
        <a:p>
          <a:endParaRPr lang="ru-RU"/>
        </a:p>
      </dgm:t>
    </dgm:pt>
    <dgm:pt modelId="{7552E763-AE1A-4231-AA19-626AF8F8263E}" type="pres">
      <dgm:prSet presAssocID="{BD3AA973-A2A5-4A12-8C12-9DF49E38664E}" presName="root2" presStyleCnt="0"/>
      <dgm:spPr/>
    </dgm:pt>
    <dgm:pt modelId="{26434AF4-98AA-4455-8863-8E961DD48C0B}" type="pres">
      <dgm:prSet presAssocID="{BD3AA973-A2A5-4A12-8C12-9DF49E38664E}" presName="LevelTwoTextNode" presStyleLbl="node2" presStyleIdx="2" presStyleCnt="3" custScaleX="306690" custScaleY="278366" custLinFactX="-16924" custLinFactY="-200000" custLinFactNeighborX="-100000" custLinFactNeighborY="-2557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2ACACB-215B-4B9E-9EC1-2D8466C34A40}" type="pres">
      <dgm:prSet presAssocID="{BD3AA973-A2A5-4A12-8C12-9DF49E38664E}" presName="level3hierChild" presStyleCnt="0"/>
      <dgm:spPr/>
    </dgm:pt>
    <dgm:pt modelId="{0F43289B-6266-4490-8574-1DA00C036CBC}" type="pres">
      <dgm:prSet presAssocID="{BE5F076F-06C2-447D-9049-EF408F625DF9}" presName="conn2-1" presStyleLbl="parChTrans1D3" presStyleIdx="0" presStyleCnt="9"/>
      <dgm:spPr/>
      <dgm:t>
        <a:bodyPr/>
        <a:lstStyle/>
        <a:p>
          <a:endParaRPr lang="ru-RU"/>
        </a:p>
      </dgm:t>
    </dgm:pt>
    <dgm:pt modelId="{35AA75B6-1499-4F7A-B0DD-81780D91CC12}" type="pres">
      <dgm:prSet presAssocID="{BE5F076F-06C2-447D-9049-EF408F625DF9}" presName="connTx" presStyleLbl="parChTrans1D3" presStyleIdx="0" presStyleCnt="9"/>
      <dgm:spPr/>
      <dgm:t>
        <a:bodyPr/>
        <a:lstStyle/>
        <a:p>
          <a:endParaRPr lang="ru-RU"/>
        </a:p>
      </dgm:t>
    </dgm:pt>
    <dgm:pt modelId="{A99556EE-960F-437F-9317-FF5718F36BD9}" type="pres">
      <dgm:prSet presAssocID="{0BC0D82B-0C9F-4EA7-96B3-6C318471D16D}" presName="root2" presStyleCnt="0"/>
      <dgm:spPr/>
    </dgm:pt>
    <dgm:pt modelId="{15B16FBB-7C3A-439F-9436-B2C254B0F745}" type="pres">
      <dgm:prSet presAssocID="{0BC0D82B-0C9F-4EA7-96B3-6C318471D16D}" presName="LevelTwoTextNode" presStyleLbl="node3" presStyleIdx="0" presStyleCnt="9" custScaleX="520139" custScaleY="257758" custLinFactX="100000" custLinFactY="-200932" custLinFactNeighborX="116503" custLinFactNeighborY="-3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4EAE3A6-C14B-436C-940F-AB513DFB817A}" type="pres">
      <dgm:prSet presAssocID="{0BC0D82B-0C9F-4EA7-96B3-6C318471D16D}" presName="level3hierChild" presStyleCnt="0"/>
      <dgm:spPr/>
    </dgm:pt>
    <dgm:pt modelId="{5957DA45-8A27-4A47-B17F-C69E4BDB12F6}" type="pres">
      <dgm:prSet presAssocID="{FE5A2285-8723-4A98-8DD3-190BCEA7CA3E}" presName="conn2-1" presStyleLbl="parChTrans1D4" presStyleIdx="0" presStyleCnt="3"/>
      <dgm:spPr/>
      <dgm:t>
        <a:bodyPr/>
        <a:lstStyle/>
        <a:p>
          <a:endParaRPr lang="ru-RU"/>
        </a:p>
      </dgm:t>
    </dgm:pt>
    <dgm:pt modelId="{52B06C5C-91B8-4AFA-95E5-147B327CB5CB}" type="pres">
      <dgm:prSet presAssocID="{FE5A2285-8723-4A98-8DD3-190BCEA7CA3E}" presName="connTx" presStyleLbl="parChTrans1D4" presStyleIdx="0" presStyleCnt="3"/>
      <dgm:spPr/>
      <dgm:t>
        <a:bodyPr/>
        <a:lstStyle/>
        <a:p>
          <a:endParaRPr lang="ru-RU"/>
        </a:p>
      </dgm:t>
    </dgm:pt>
    <dgm:pt modelId="{989BB300-C101-4BD7-BD4D-1F7AE969F86C}" type="pres">
      <dgm:prSet presAssocID="{1CCD6AC3-F4E2-4C15-BF3D-EC06FED27C68}" presName="root2" presStyleCnt="0"/>
      <dgm:spPr/>
    </dgm:pt>
    <dgm:pt modelId="{D00E6C0C-0690-4BA5-BDA9-6BDBD94DC67E}" type="pres">
      <dgm:prSet presAssocID="{1CCD6AC3-F4E2-4C15-BF3D-EC06FED27C68}" presName="LevelTwoTextNode" presStyleLbl="node4" presStyleIdx="0" presStyleCnt="3" custScaleX="259299" custScaleY="347692" custLinFactY="62669" custLinFactNeighborX="8973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9E058D-2305-453C-B436-7189F2F3D7D5}" type="pres">
      <dgm:prSet presAssocID="{1CCD6AC3-F4E2-4C15-BF3D-EC06FED27C68}" presName="level3hierChild" presStyleCnt="0"/>
      <dgm:spPr/>
    </dgm:pt>
    <dgm:pt modelId="{B6BCAA0A-AC37-4E49-8C46-48523C73D801}" type="pres">
      <dgm:prSet presAssocID="{D5FC1AF8-7D1A-4BAE-80BE-2361B3367FEA}" presName="conn2-1" presStyleLbl="parChTrans1D4" presStyleIdx="1" presStyleCnt="3"/>
      <dgm:spPr/>
      <dgm:t>
        <a:bodyPr/>
        <a:lstStyle/>
        <a:p>
          <a:endParaRPr lang="ru-RU"/>
        </a:p>
      </dgm:t>
    </dgm:pt>
    <dgm:pt modelId="{1D5C33A4-0666-4F6A-BC58-43CBAB51803F}" type="pres">
      <dgm:prSet presAssocID="{D5FC1AF8-7D1A-4BAE-80BE-2361B3367FEA}" presName="connTx" presStyleLbl="parChTrans1D4" presStyleIdx="1" presStyleCnt="3"/>
      <dgm:spPr/>
      <dgm:t>
        <a:bodyPr/>
        <a:lstStyle/>
        <a:p>
          <a:endParaRPr lang="ru-RU"/>
        </a:p>
      </dgm:t>
    </dgm:pt>
    <dgm:pt modelId="{836B358B-C28B-49EF-A3B7-99F2E7E52A21}" type="pres">
      <dgm:prSet presAssocID="{490DFDC8-A4C0-498A-BD51-2A3D691576EE}" presName="root2" presStyleCnt="0"/>
      <dgm:spPr/>
    </dgm:pt>
    <dgm:pt modelId="{763BED2C-9CF1-421A-AA4D-4FB67B351E81}" type="pres">
      <dgm:prSet presAssocID="{490DFDC8-A4C0-498A-BD51-2A3D691576EE}" presName="LevelTwoTextNode" presStyleLbl="node4" presStyleIdx="1" presStyleCnt="3" custScaleX="259299" custScaleY="249790" custLinFactY="200000" custLinFactNeighborX="-3796" custLinFactNeighborY="2600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9C8A70-3EE8-4597-A368-86613A7F77D5}" type="pres">
      <dgm:prSet presAssocID="{490DFDC8-A4C0-498A-BD51-2A3D691576EE}" presName="level3hierChild" presStyleCnt="0"/>
      <dgm:spPr/>
    </dgm:pt>
    <dgm:pt modelId="{5FDAC14F-8FCC-456F-A2EB-7C77438A19EC}" type="pres">
      <dgm:prSet presAssocID="{2B538885-7D95-4A25-9CE4-EDEAF0E3200B}" presName="conn2-1" presStyleLbl="parChTrans1D4" presStyleIdx="2" presStyleCnt="3"/>
      <dgm:spPr/>
      <dgm:t>
        <a:bodyPr/>
        <a:lstStyle/>
        <a:p>
          <a:endParaRPr lang="ru-RU"/>
        </a:p>
      </dgm:t>
    </dgm:pt>
    <dgm:pt modelId="{21AB67C4-98E3-4DB6-9BEC-0B168DBFA594}" type="pres">
      <dgm:prSet presAssocID="{2B538885-7D95-4A25-9CE4-EDEAF0E3200B}" presName="connTx" presStyleLbl="parChTrans1D4" presStyleIdx="2" presStyleCnt="3"/>
      <dgm:spPr/>
      <dgm:t>
        <a:bodyPr/>
        <a:lstStyle/>
        <a:p>
          <a:endParaRPr lang="ru-RU"/>
        </a:p>
      </dgm:t>
    </dgm:pt>
    <dgm:pt modelId="{D1DEC9CE-2302-416F-9824-0DFB821B97E4}" type="pres">
      <dgm:prSet presAssocID="{F7786BBF-D939-449C-821A-97838767D333}" presName="root2" presStyleCnt="0"/>
      <dgm:spPr/>
    </dgm:pt>
    <dgm:pt modelId="{51CCC13A-CFCD-41A5-B53B-1035D0E5BA82}" type="pres">
      <dgm:prSet presAssocID="{F7786BBF-D939-449C-821A-97838767D333}" presName="LevelTwoTextNode" presStyleLbl="node4" presStyleIdx="2" presStyleCnt="3" custScaleX="259299" custScaleY="249790" custLinFactY="-7888" custLinFactNeighborX="-3796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0C7A65-3DB4-4F7D-9E6B-27DAA15F9EFB}" type="pres">
      <dgm:prSet presAssocID="{F7786BBF-D939-449C-821A-97838767D333}" presName="level3hierChild" presStyleCnt="0"/>
      <dgm:spPr/>
    </dgm:pt>
    <dgm:pt modelId="{68F2D927-42F4-45D5-9B73-45E2C3A81C81}" type="pres">
      <dgm:prSet presAssocID="{D3AA4B12-FB61-49D9-BF72-26FABC4FD1D7}" presName="conn2-1" presStyleLbl="parChTrans1D3" presStyleIdx="1" presStyleCnt="9"/>
      <dgm:spPr/>
      <dgm:t>
        <a:bodyPr/>
        <a:lstStyle/>
        <a:p>
          <a:endParaRPr lang="ru-RU"/>
        </a:p>
      </dgm:t>
    </dgm:pt>
    <dgm:pt modelId="{ABD4ED75-5E0F-43FF-83D9-D411BB9BF419}" type="pres">
      <dgm:prSet presAssocID="{D3AA4B12-FB61-49D9-BF72-26FABC4FD1D7}" presName="connTx" presStyleLbl="parChTrans1D3" presStyleIdx="1" presStyleCnt="9"/>
      <dgm:spPr/>
      <dgm:t>
        <a:bodyPr/>
        <a:lstStyle/>
        <a:p>
          <a:endParaRPr lang="ru-RU"/>
        </a:p>
      </dgm:t>
    </dgm:pt>
    <dgm:pt modelId="{E815FAF6-D576-4413-B8B4-62A110D76D60}" type="pres">
      <dgm:prSet presAssocID="{429505CA-C30E-4347-85DE-6217A32EDFCD}" presName="root2" presStyleCnt="0"/>
      <dgm:spPr/>
    </dgm:pt>
    <dgm:pt modelId="{F7A5000A-7689-4637-934D-F3E61297D4C4}" type="pres">
      <dgm:prSet presAssocID="{429505CA-C30E-4347-85DE-6217A32EDFCD}" presName="LevelTwoTextNode" presStyleLbl="node3" presStyleIdx="1" presStyleCnt="9" custScaleX="520139" custScaleY="257758" custLinFactY="-17479" custLinFactNeighborX="38779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D8DD6B-D565-410C-B9CF-DC362394F020}" type="pres">
      <dgm:prSet presAssocID="{429505CA-C30E-4347-85DE-6217A32EDFCD}" presName="level3hierChild" presStyleCnt="0"/>
      <dgm:spPr/>
    </dgm:pt>
    <dgm:pt modelId="{202062BA-1965-432D-AA02-1A4103313D07}" type="pres">
      <dgm:prSet presAssocID="{5FDFDBA6-DD27-46E0-9F61-5C2B264FEB76}" presName="conn2-1" presStyleLbl="parChTrans1D3" presStyleIdx="2" presStyleCnt="9"/>
      <dgm:spPr/>
      <dgm:t>
        <a:bodyPr/>
        <a:lstStyle/>
        <a:p>
          <a:endParaRPr lang="ru-RU"/>
        </a:p>
      </dgm:t>
    </dgm:pt>
    <dgm:pt modelId="{315179CB-5FC0-44C1-9E3E-5C1BC817302E}" type="pres">
      <dgm:prSet presAssocID="{5FDFDBA6-DD27-46E0-9F61-5C2B264FEB76}" presName="connTx" presStyleLbl="parChTrans1D3" presStyleIdx="2" presStyleCnt="9"/>
      <dgm:spPr/>
      <dgm:t>
        <a:bodyPr/>
        <a:lstStyle/>
        <a:p>
          <a:endParaRPr lang="ru-RU"/>
        </a:p>
      </dgm:t>
    </dgm:pt>
    <dgm:pt modelId="{696AD1B4-5166-4E8F-B8B1-8996CB72767E}" type="pres">
      <dgm:prSet presAssocID="{47A57B73-8675-4256-BF80-E15B11E0A92F}" presName="root2" presStyleCnt="0"/>
      <dgm:spPr/>
    </dgm:pt>
    <dgm:pt modelId="{2ED0364D-35D9-4996-A2CF-300392EC91DA}" type="pres">
      <dgm:prSet presAssocID="{47A57B73-8675-4256-BF80-E15B11E0A92F}" presName="LevelTwoTextNode" presStyleLbl="node3" presStyleIdx="2" presStyleCnt="9" custScaleX="520139" custScaleY="257758" custLinFactY="-8770" custLinFactNeighborX="38779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FDC8E56-A493-41BC-8384-6C73487DF565}" type="pres">
      <dgm:prSet presAssocID="{47A57B73-8675-4256-BF80-E15B11E0A92F}" presName="level3hierChild" presStyleCnt="0"/>
      <dgm:spPr/>
    </dgm:pt>
    <dgm:pt modelId="{CC56FAFD-83AE-4A9E-9D08-F155D05BA591}" type="pres">
      <dgm:prSet presAssocID="{1FAC0066-06CE-4E9D-81D7-14B779643EF8}" presName="conn2-1" presStyleLbl="parChTrans1D3" presStyleIdx="3" presStyleCnt="9"/>
      <dgm:spPr/>
      <dgm:t>
        <a:bodyPr/>
        <a:lstStyle/>
        <a:p>
          <a:endParaRPr lang="ru-RU"/>
        </a:p>
      </dgm:t>
    </dgm:pt>
    <dgm:pt modelId="{FEB476A7-8162-4A1D-8CC0-2CEF35EC3FC8}" type="pres">
      <dgm:prSet presAssocID="{1FAC0066-06CE-4E9D-81D7-14B779643EF8}" presName="connTx" presStyleLbl="parChTrans1D3" presStyleIdx="3" presStyleCnt="9"/>
      <dgm:spPr/>
      <dgm:t>
        <a:bodyPr/>
        <a:lstStyle/>
        <a:p>
          <a:endParaRPr lang="ru-RU"/>
        </a:p>
      </dgm:t>
    </dgm:pt>
    <dgm:pt modelId="{8E4ABD90-4E66-4FE9-B583-DAA25F443508}" type="pres">
      <dgm:prSet presAssocID="{831132C8-B8E5-4BD8-8CC6-31891E7572FA}" presName="root2" presStyleCnt="0"/>
      <dgm:spPr/>
    </dgm:pt>
    <dgm:pt modelId="{C1ACF5CD-B8D1-40F7-AACB-88BB80FF704B}" type="pres">
      <dgm:prSet presAssocID="{831132C8-B8E5-4BD8-8CC6-31891E7572FA}" presName="LevelTwoTextNode" presStyleLbl="node3" presStyleIdx="3" presStyleCnt="9" custScaleX="520139" custScaleY="257758" custLinFactY="-61" custLinFactNeighborX="38779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279DC7D-85A2-4F5A-98EE-0615C74D4034}" type="pres">
      <dgm:prSet presAssocID="{831132C8-B8E5-4BD8-8CC6-31891E7572FA}" presName="level3hierChild" presStyleCnt="0"/>
      <dgm:spPr/>
    </dgm:pt>
    <dgm:pt modelId="{63005DFA-2FB4-4939-BEA8-B5458645045A}" type="pres">
      <dgm:prSet presAssocID="{D433F16E-F620-440C-8CF7-FBE8C37FAA70}" presName="conn2-1" presStyleLbl="parChTrans1D3" presStyleIdx="4" presStyleCnt="9"/>
      <dgm:spPr/>
      <dgm:t>
        <a:bodyPr/>
        <a:lstStyle/>
        <a:p>
          <a:endParaRPr lang="ru-RU"/>
        </a:p>
      </dgm:t>
    </dgm:pt>
    <dgm:pt modelId="{4BBAED3D-F34B-497B-8CBE-6875DC54085B}" type="pres">
      <dgm:prSet presAssocID="{D433F16E-F620-440C-8CF7-FBE8C37FAA70}" presName="connTx" presStyleLbl="parChTrans1D3" presStyleIdx="4" presStyleCnt="9"/>
      <dgm:spPr/>
      <dgm:t>
        <a:bodyPr/>
        <a:lstStyle/>
        <a:p>
          <a:endParaRPr lang="ru-RU"/>
        </a:p>
      </dgm:t>
    </dgm:pt>
    <dgm:pt modelId="{D2471EB2-6F31-4489-BF35-7A10D5B0CC8C}" type="pres">
      <dgm:prSet presAssocID="{5231D65B-6073-417A-8FD0-3998EF3DBE0B}" presName="root2" presStyleCnt="0"/>
      <dgm:spPr/>
    </dgm:pt>
    <dgm:pt modelId="{FA0CA004-7757-4443-BDAA-B33159930965}" type="pres">
      <dgm:prSet presAssocID="{5231D65B-6073-417A-8FD0-3998EF3DBE0B}" presName="LevelTwoTextNode" presStyleLbl="node3" presStyleIdx="4" presStyleCnt="9" custScaleX="520139" custScaleY="257758" custLinFactNeighborX="38779" custLinFactNeighborY="-913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5E67FE-DD9E-4059-841E-5D2CCD8ACE02}" type="pres">
      <dgm:prSet presAssocID="{5231D65B-6073-417A-8FD0-3998EF3DBE0B}" presName="level3hierChild" presStyleCnt="0"/>
      <dgm:spPr/>
    </dgm:pt>
    <dgm:pt modelId="{4CE21B64-E8BB-4F47-900B-CB2309977ECF}" type="pres">
      <dgm:prSet presAssocID="{D411D604-D734-45DE-B1DE-AFF07CBC0ADA}" presName="conn2-1" presStyleLbl="parChTrans1D3" presStyleIdx="5" presStyleCnt="9"/>
      <dgm:spPr/>
      <dgm:t>
        <a:bodyPr/>
        <a:lstStyle/>
        <a:p>
          <a:endParaRPr lang="ru-RU"/>
        </a:p>
      </dgm:t>
    </dgm:pt>
    <dgm:pt modelId="{540C2444-73CD-4D58-B5AE-55A57F699EE2}" type="pres">
      <dgm:prSet presAssocID="{D411D604-D734-45DE-B1DE-AFF07CBC0ADA}" presName="connTx" presStyleLbl="parChTrans1D3" presStyleIdx="5" presStyleCnt="9"/>
      <dgm:spPr/>
      <dgm:t>
        <a:bodyPr/>
        <a:lstStyle/>
        <a:p>
          <a:endParaRPr lang="ru-RU"/>
        </a:p>
      </dgm:t>
    </dgm:pt>
    <dgm:pt modelId="{9F28701C-81D3-4CDB-8691-61E2626837B6}" type="pres">
      <dgm:prSet presAssocID="{53CC6364-0E5B-44FA-B57A-BBC305C46C4B}" presName="root2" presStyleCnt="0"/>
      <dgm:spPr/>
    </dgm:pt>
    <dgm:pt modelId="{0A8FE076-7654-4D3A-8235-CD798831B8C2}" type="pres">
      <dgm:prSet presAssocID="{53CC6364-0E5B-44FA-B57A-BBC305C46C4B}" presName="LevelTwoTextNode" presStyleLbl="node3" presStyleIdx="5" presStyleCnt="9" custScaleX="520139" custScaleY="257758" custLinFactNeighborX="38779" custLinFactNeighborY="-826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96BF7D-0B2C-4436-B95D-F64C23B9FAAF}" type="pres">
      <dgm:prSet presAssocID="{53CC6364-0E5B-44FA-B57A-BBC305C46C4B}" presName="level3hierChild" presStyleCnt="0"/>
      <dgm:spPr/>
    </dgm:pt>
    <dgm:pt modelId="{A01678D2-C625-4B5B-B5A7-D0949CD43B2A}" type="pres">
      <dgm:prSet presAssocID="{A3755835-CFAB-41EF-8E9F-E0B57FE5849E}" presName="conn2-1" presStyleLbl="parChTrans1D3" presStyleIdx="6" presStyleCnt="9"/>
      <dgm:spPr/>
      <dgm:t>
        <a:bodyPr/>
        <a:lstStyle/>
        <a:p>
          <a:endParaRPr lang="ru-RU"/>
        </a:p>
      </dgm:t>
    </dgm:pt>
    <dgm:pt modelId="{41173BE5-E235-4894-A856-9246B49292E8}" type="pres">
      <dgm:prSet presAssocID="{A3755835-CFAB-41EF-8E9F-E0B57FE5849E}" presName="connTx" presStyleLbl="parChTrans1D3" presStyleIdx="6" presStyleCnt="9"/>
      <dgm:spPr/>
      <dgm:t>
        <a:bodyPr/>
        <a:lstStyle/>
        <a:p>
          <a:endParaRPr lang="ru-RU"/>
        </a:p>
      </dgm:t>
    </dgm:pt>
    <dgm:pt modelId="{8480ECB7-3C16-45DD-9E60-06952B4C69C4}" type="pres">
      <dgm:prSet presAssocID="{963D6959-A687-4F99-86F2-56206D9C0360}" presName="root2" presStyleCnt="0"/>
      <dgm:spPr/>
    </dgm:pt>
    <dgm:pt modelId="{BFFE41DA-374D-4C82-BEA8-EBC54378D467}" type="pres">
      <dgm:prSet presAssocID="{963D6959-A687-4F99-86F2-56206D9C0360}" presName="LevelTwoTextNode" presStyleLbl="node3" presStyleIdx="6" presStyleCnt="9" custScaleX="520139" custScaleY="257758" custLinFactNeighborX="38779" custLinFactNeighborY="-322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2790EA8-F078-4AF9-A875-5F68E5737D75}" type="pres">
      <dgm:prSet presAssocID="{963D6959-A687-4F99-86F2-56206D9C0360}" presName="level3hierChild" presStyleCnt="0"/>
      <dgm:spPr/>
    </dgm:pt>
    <dgm:pt modelId="{06E446F2-F10C-4FA7-8CB8-BBBA89BC9B15}" type="pres">
      <dgm:prSet presAssocID="{9220251A-A0C2-4DE6-B7B0-07CED6DF0FF7}" presName="conn2-1" presStyleLbl="parChTrans1D3" presStyleIdx="7" presStyleCnt="9"/>
      <dgm:spPr/>
      <dgm:t>
        <a:bodyPr/>
        <a:lstStyle/>
        <a:p>
          <a:endParaRPr lang="ru-RU"/>
        </a:p>
      </dgm:t>
    </dgm:pt>
    <dgm:pt modelId="{09F4C10E-55CB-4305-A320-BF26CBB519A7}" type="pres">
      <dgm:prSet presAssocID="{9220251A-A0C2-4DE6-B7B0-07CED6DF0FF7}" presName="connTx" presStyleLbl="parChTrans1D3" presStyleIdx="7" presStyleCnt="9"/>
      <dgm:spPr/>
      <dgm:t>
        <a:bodyPr/>
        <a:lstStyle/>
        <a:p>
          <a:endParaRPr lang="ru-RU"/>
        </a:p>
      </dgm:t>
    </dgm:pt>
    <dgm:pt modelId="{9E4B9510-C96F-4605-ADD6-078DD6A65382}" type="pres">
      <dgm:prSet presAssocID="{379FF8D5-BBCB-4824-9E72-8D371AAE14BE}" presName="root2" presStyleCnt="0"/>
      <dgm:spPr/>
    </dgm:pt>
    <dgm:pt modelId="{C9D9A4E7-86E4-4D4D-ABA8-8425843E90D9}" type="pres">
      <dgm:prSet presAssocID="{379FF8D5-BBCB-4824-9E72-8D371AAE14BE}" presName="LevelTwoTextNode" presStyleLbl="node3" presStyleIdx="7" presStyleCnt="9" custScaleX="520139" custScaleY="257758" custLinFactNeighborX="38779" custLinFactNeighborY="-235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696D0A8-6566-4EFA-A633-50EC25DA8E48}" type="pres">
      <dgm:prSet presAssocID="{379FF8D5-BBCB-4824-9E72-8D371AAE14BE}" presName="level3hierChild" presStyleCnt="0"/>
      <dgm:spPr/>
    </dgm:pt>
    <dgm:pt modelId="{3B4032C8-92C7-4640-87D5-0A42112F9FA3}" type="pres">
      <dgm:prSet presAssocID="{4858231A-5214-47BB-86C2-3F5C6607BFF8}" presName="conn2-1" presStyleLbl="parChTrans1D3" presStyleIdx="8" presStyleCnt="9"/>
      <dgm:spPr/>
      <dgm:t>
        <a:bodyPr/>
        <a:lstStyle/>
        <a:p>
          <a:endParaRPr lang="ru-RU"/>
        </a:p>
      </dgm:t>
    </dgm:pt>
    <dgm:pt modelId="{8B9CCF9C-0B89-4420-946C-C5D03D544646}" type="pres">
      <dgm:prSet presAssocID="{4858231A-5214-47BB-86C2-3F5C6607BFF8}" presName="connTx" presStyleLbl="parChTrans1D3" presStyleIdx="8" presStyleCnt="9"/>
      <dgm:spPr/>
      <dgm:t>
        <a:bodyPr/>
        <a:lstStyle/>
        <a:p>
          <a:endParaRPr lang="ru-RU"/>
        </a:p>
      </dgm:t>
    </dgm:pt>
    <dgm:pt modelId="{D69F2F6F-5BA7-40BE-B9B0-E72730EC20B1}" type="pres">
      <dgm:prSet presAssocID="{D68B1A5B-E9B9-4EF3-B8A4-0D5DF1375278}" presName="root2" presStyleCnt="0"/>
      <dgm:spPr/>
    </dgm:pt>
    <dgm:pt modelId="{AB1754AE-30EA-48EE-B970-728B460F6247}" type="pres">
      <dgm:prSet presAssocID="{D68B1A5B-E9B9-4EF3-B8A4-0D5DF1375278}" presName="LevelTwoTextNode" presStyleLbl="node3" presStyleIdx="8" presStyleCnt="9" custScaleX="520139" custScaleY="257758" custLinFactNeighborX="38779" custLinFactNeighborY="267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AA6030-AB22-418A-8C0A-CE7C9842449B}" type="pres">
      <dgm:prSet presAssocID="{D68B1A5B-E9B9-4EF3-B8A4-0D5DF1375278}" presName="level3hierChild" presStyleCnt="0"/>
      <dgm:spPr/>
    </dgm:pt>
  </dgm:ptLst>
  <dgm:cxnLst>
    <dgm:cxn modelId="{34CE5617-B9A6-4C86-83A5-2E701C956F9A}" type="presOf" srcId="{F7786BBF-D939-449C-821A-97838767D333}" destId="{51CCC13A-CFCD-41A5-B53B-1035D0E5BA82}" srcOrd="0" destOrd="0" presId="urn:microsoft.com/office/officeart/2008/layout/HorizontalMultiLevelHierarchy"/>
    <dgm:cxn modelId="{F756087B-342C-4176-A9AF-74EAB40BCBBE}" srcId="{BD3AA973-A2A5-4A12-8C12-9DF49E38664E}" destId="{0BC0D82B-0C9F-4EA7-96B3-6C318471D16D}" srcOrd="0" destOrd="0" parTransId="{BE5F076F-06C2-447D-9049-EF408F625DF9}" sibTransId="{21005D02-95B8-48D4-832C-D27F2C465AF6}"/>
    <dgm:cxn modelId="{E3585A5D-B8F7-47CF-A9B1-90BB28C579F8}" type="presOf" srcId="{D5FC1AF8-7D1A-4BAE-80BE-2361B3367FEA}" destId="{B6BCAA0A-AC37-4E49-8C46-48523C73D801}" srcOrd="0" destOrd="0" presId="urn:microsoft.com/office/officeart/2008/layout/HorizontalMultiLevelHierarchy"/>
    <dgm:cxn modelId="{DD5EEBA4-0AF0-4A4D-A535-FEB1D5172134}" type="presOf" srcId="{116000E3-0E67-402B-A88B-33CF0E02C88D}" destId="{EC387383-539B-4F24-B2AC-6FA2C98CE792}" srcOrd="0" destOrd="0" presId="urn:microsoft.com/office/officeart/2008/layout/HorizontalMultiLevelHierarchy"/>
    <dgm:cxn modelId="{50F3975F-4D28-40D6-9CF1-D29F3B7D82AE}" type="presOf" srcId="{429505CA-C30E-4347-85DE-6217A32EDFCD}" destId="{F7A5000A-7689-4637-934D-F3E61297D4C4}" srcOrd="0" destOrd="0" presId="urn:microsoft.com/office/officeart/2008/layout/HorizontalMultiLevelHierarchy"/>
    <dgm:cxn modelId="{2CFB752A-4080-40FA-8734-A07793D4EDBE}" type="presOf" srcId="{47A57B73-8675-4256-BF80-E15B11E0A92F}" destId="{2ED0364D-35D9-4996-A2CF-300392EC91DA}" srcOrd="0" destOrd="0" presId="urn:microsoft.com/office/officeart/2008/layout/HorizontalMultiLevelHierarchy"/>
    <dgm:cxn modelId="{3788D152-DDBA-4B4E-8F31-4FCF3A8BE6E4}" type="presOf" srcId="{D5FC1AF8-7D1A-4BAE-80BE-2361B3367FEA}" destId="{1D5C33A4-0666-4F6A-BC58-43CBAB51803F}" srcOrd="1" destOrd="0" presId="urn:microsoft.com/office/officeart/2008/layout/HorizontalMultiLevelHierarchy"/>
    <dgm:cxn modelId="{53A775B1-3F13-4C71-A92E-38A3D0F960C4}" type="presOf" srcId="{BE5F076F-06C2-447D-9049-EF408F625DF9}" destId="{35AA75B6-1499-4F7A-B0DD-81780D91CC12}" srcOrd="1" destOrd="0" presId="urn:microsoft.com/office/officeart/2008/layout/HorizontalMultiLevelHierarchy"/>
    <dgm:cxn modelId="{4D8A0DBC-F4BF-480D-B0DE-3B682B5575B4}" srcId="{0BC0D82B-0C9F-4EA7-96B3-6C318471D16D}" destId="{1CCD6AC3-F4E2-4C15-BF3D-EC06FED27C68}" srcOrd="0" destOrd="0" parTransId="{FE5A2285-8723-4A98-8DD3-190BCEA7CA3E}" sibTransId="{C7DC2465-077E-42AA-B312-6854E340FF10}"/>
    <dgm:cxn modelId="{9CE6B955-191A-46CF-9D39-77708F37E5C3}" type="presOf" srcId="{5C2120FD-D498-43D5-A852-F8BE64F022BE}" destId="{3ABD2D18-D95E-4CAC-ABF2-301632230239}" srcOrd="0" destOrd="0" presId="urn:microsoft.com/office/officeart/2008/layout/HorizontalMultiLevelHierarchy"/>
    <dgm:cxn modelId="{6A80F3AA-3D94-4D90-A072-EB5C983C2A8B}" type="presOf" srcId="{116000E3-0E67-402B-A88B-33CF0E02C88D}" destId="{FE3C4FEB-4923-4C6E-85BD-6907AF6BBB2F}" srcOrd="1" destOrd="0" presId="urn:microsoft.com/office/officeart/2008/layout/HorizontalMultiLevelHierarchy"/>
    <dgm:cxn modelId="{5AE95619-CDA8-422E-AF90-7110FBDFD070}" srcId="{5C2120FD-D498-43D5-A852-F8BE64F022BE}" destId="{21224384-85BF-432C-A851-E4EB4D50F1CE}" srcOrd="0" destOrd="0" parTransId="{116000E3-0E67-402B-A88B-33CF0E02C88D}" sibTransId="{E4C1AAF1-B934-4697-8DE1-24615F6C3B8D}"/>
    <dgm:cxn modelId="{BBE6DCAC-0C84-4CD3-B7AF-84E981A655EA}" type="presOf" srcId="{D433F16E-F620-440C-8CF7-FBE8C37FAA70}" destId="{63005DFA-2FB4-4939-BEA8-B5458645045A}" srcOrd="0" destOrd="0" presId="urn:microsoft.com/office/officeart/2008/layout/HorizontalMultiLevelHierarchy"/>
    <dgm:cxn modelId="{8E23FADD-86AA-49CD-A16C-76B03D97BDBD}" type="presOf" srcId="{5231D65B-6073-417A-8FD0-3998EF3DBE0B}" destId="{FA0CA004-7757-4443-BDAA-B33159930965}" srcOrd="0" destOrd="0" presId="urn:microsoft.com/office/officeart/2008/layout/HorizontalMultiLevelHierarchy"/>
    <dgm:cxn modelId="{ABB65330-E4C6-44D0-A367-81FAE282B45B}" srcId="{BD3AA973-A2A5-4A12-8C12-9DF49E38664E}" destId="{47A57B73-8675-4256-BF80-E15B11E0A92F}" srcOrd="2" destOrd="0" parTransId="{5FDFDBA6-DD27-46E0-9F61-5C2B264FEB76}" sibTransId="{9DB58278-9486-42D3-84A2-798A89E8DE00}"/>
    <dgm:cxn modelId="{26DB0CB5-E6FF-4179-8D85-ED8946BD277B}" type="presOf" srcId="{5FDFDBA6-DD27-46E0-9F61-5C2B264FEB76}" destId="{202062BA-1965-432D-AA02-1A4103313D07}" srcOrd="0" destOrd="0" presId="urn:microsoft.com/office/officeart/2008/layout/HorizontalMultiLevelHierarchy"/>
    <dgm:cxn modelId="{FEA39E9C-0F5B-44AD-B9FD-45B72C933D09}" srcId="{BD3AA973-A2A5-4A12-8C12-9DF49E38664E}" destId="{429505CA-C30E-4347-85DE-6217A32EDFCD}" srcOrd="1" destOrd="0" parTransId="{D3AA4B12-FB61-49D9-BF72-26FABC4FD1D7}" sibTransId="{D620E51E-7907-43EA-8256-F8D40EE6DED8}"/>
    <dgm:cxn modelId="{FDB85F96-A804-4FDE-A9B3-DB758849E861}" type="presOf" srcId="{831132C8-B8E5-4BD8-8CC6-31891E7572FA}" destId="{C1ACF5CD-B8D1-40F7-AACB-88BB80FF704B}" srcOrd="0" destOrd="0" presId="urn:microsoft.com/office/officeart/2008/layout/HorizontalMultiLevelHierarchy"/>
    <dgm:cxn modelId="{79EDFD03-3F38-445F-8E3F-F50BE903E20D}" srcId="{BD3AA973-A2A5-4A12-8C12-9DF49E38664E}" destId="{379FF8D5-BBCB-4824-9E72-8D371AAE14BE}" srcOrd="7" destOrd="0" parTransId="{9220251A-A0C2-4DE6-B7B0-07CED6DF0FF7}" sibTransId="{9D7BB469-3DB5-44F1-9979-DBDEC7B755E3}"/>
    <dgm:cxn modelId="{D5A6A48C-F615-4515-B7FC-551253003333}" type="presOf" srcId="{FE5A2285-8723-4A98-8DD3-190BCEA7CA3E}" destId="{52B06C5C-91B8-4AFA-95E5-147B327CB5CB}" srcOrd="1" destOrd="0" presId="urn:microsoft.com/office/officeart/2008/layout/HorizontalMultiLevelHierarchy"/>
    <dgm:cxn modelId="{79E60F63-388C-413B-A41B-C6B4AD8CDC83}" type="presOf" srcId="{1FAC0066-06CE-4E9D-81D7-14B779643EF8}" destId="{FEB476A7-8162-4A1D-8CC0-2CEF35EC3FC8}" srcOrd="1" destOrd="0" presId="urn:microsoft.com/office/officeart/2008/layout/HorizontalMultiLevelHierarchy"/>
    <dgm:cxn modelId="{F0769420-6EAA-4C1C-A9F6-D01EAC0F6696}" type="presOf" srcId="{2B538885-7D95-4A25-9CE4-EDEAF0E3200B}" destId="{5FDAC14F-8FCC-456F-A2EB-7C77438A19EC}" srcOrd="0" destOrd="0" presId="urn:microsoft.com/office/officeart/2008/layout/HorizontalMultiLevelHierarchy"/>
    <dgm:cxn modelId="{695A2BCF-983A-4A9A-B672-C20094309BD8}" srcId="{EB973AA1-A317-4ECD-AE61-BF9261F1CE06}" destId="{5C2120FD-D498-43D5-A852-F8BE64F022BE}" srcOrd="0" destOrd="0" parTransId="{19DD230B-49A2-4E1A-A754-4F0B4456FD4F}" sibTransId="{AE59576C-C932-4EFA-B221-05B57112FA5A}"/>
    <dgm:cxn modelId="{E286C251-45BC-45F2-BC71-739E636B6A5B}" srcId="{0BC0D82B-0C9F-4EA7-96B3-6C318471D16D}" destId="{490DFDC8-A4C0-498A-BD51-2A3D691576EE}" srcOrd="1" destOrd="0" parTransId="{D5FC1AF8-7D1A-4BAE-80BE-2361B3367FEA}" sibTransId="{38E7574B-576C-4457-9260-C1C27CE0EB50}"/>
    <dgm:cxn modelId="{CC979196-3471-468A-AE38-B8D5DFF57FFE}" type="presOf" srcId="{4858231A-5214-47BB-86C2-3F5C6607BFF8}" destId="{8B9CCF9C-0B89-4420-946C-C5D03D544646}" srcOrd="1" destOrd="0" presId="urn:microsoft.com/office/officeart/2008/layout/HorizontalMultiLevelHierarchy"/>
    <dgm:cxn modelId="{D360263C-2E83-4EDA-AAC7-19E9D96E1538}" type="presOf" srcId="{556B2D21-2E7A-4083-A378-A09FF7178550}" destId="{FA4AF416-9245-4096-AF6A-39E347B6C523}" srcOrd="1" destOrd="0" presId="urn:microsoft.com/office/officeart/2008/layout/HorizontalMultiLevelHierarchy"/>
    <dgm:cxn modelId="{1345CA70-38EC-4760-A1F4-0396A729B548}" srcId="{BD3AA973-A2A5-4A12-8C12-9DF49E38664E}" destId="{D68B1A5B-E9B9-4EF3-B8A4-0D5DF1375278}" srcOrd="8" destOrd="0" parTransId="{4858231A-5214-47BB-86C2-3F5C6607BFF8}" sibTransId="{016C52E0-5627-4115-A2C3-D9F32D2C1F41}"/>
    <dgm:cxn modelId="{8BA3CC22-30AE-416D-A2D6-77E1E97E8632}" type="presOf" srcId="{AA5BBA54-21D9-4BA9-B391-DF8C4DA7072D}" destId="{A08E3AA5-063B-4A7A-B43D-CE794114A9DA}" srcOrd="1" destOrd="0" presId="urn:microsoft.com/office/officeart/2008/layout/HorizontalMultiLevelHierarchy"/>
    <dgm:cxn modelId="{52DAE95B-F0E6-4447-A593-B0980D6B436C}" srcId="{BD3AA973-A2A5-4A12-8C12-9DF49E38664E}" destId="{53CC6364-0E5B-44FA-B57A-BBC305C46C4B}" srcOrd="5" destOrd="0" parTransId="{D411D604-D734-45DE-B1DE-AFF07CBC0ADA}" sibTransId="{BC06B288-56F9-4B56-86AF-3252DD7BF6EA}"/>
    <dgm:cxn modelId="{8118D4D6-78E7-4C3C-AC0F-8361E4B08A5C}" type="presOf" srcId="{D68B1A5B-E9B9-4EF3-B8A4-0D5DF1375278}" destId="{AB1754AE-30EA-48EE-B970-728B460F6247}" srcOrd="0" destOrd="0" presId="urn:microsoft.com/office/officeart/2008/layout/HorizontalMultiLevelHierarchy"/>
    <dgm:cxn modelId="{F7EF2D5A-07C2-40E9-BE2E-1AD4A43D91A4}" type="presOf" srcId="{9220251A-A0C2-4DE6-B7B0-07CED6DF0FF7}" destId="{09F4C10E-55CB-4305-A320-BF26CBB519A7}" srcOrd="1" destOrd="0" presId="urn:microsoft.com/office/officeart/2008/layout/HorizontalMultiLevelHierarchy"/>
    <dgm:cxn modelId="{A13E247A-DB05-49E4-AEE6-DE6178127D7B}" srcId="{5C2120FD-D498-43D5-A852-F8BE64F022BE}" destId="{BD3AA973-A2A5-4A12-8C12-9DF49E38664E}" srcOrd="2" destOrd="0" parTransId="{AA5BBA54-21D9-4BA9-B391-DF8C4DA7072D}" sibTransId="{367A390D-1F91-4F8C-B016-72F919E4CFC1}"/>
    <dgm:cxn modelId="{A78ED9EB-B06B-4BDC-9C0F-085691A8A4EB}" srcId="{BD3AA973-A2A5-4A12-8C12-9DF49E38664E}" destId="{5231D65B-6073-417A-8FD0-3998EF3DBE0B}" srcOrd="4" destOrd="0" parTransId="{D433F16E-F620-440C-8CF7-FBE8C37FAA70}" sibTransId="{D6BCE8CD-B2D3-4A78-AA82-F78B8B139F38}"/>
    <dgm:cxn modelId="{68A5C286-EDBA-4C2D-91BC-C5FC5A39CEE4}" srcId="{BD3AA973-A2A5-4A12-8C12-9DF49E38664E}" destId="{831132C8-B8E5-4BD8-8CC6-31891E7572FA}" srcOrd="3" destOrd="0" parTransId="{1FAC0066-06CE-4E9D-81D7-14B779643EF8}" sibTransId="{C419B50C-EA69-4E17-9EB4-640501AA1EDF}"/>
    <dgm:cxn modelId="{285A7A92-C0B0-4D20-91C2-8A647F9F55A2}" type="presOf" srcId="{556B2D21-2E7A-4083-A378-A09FF7178550}" destId="{BCE833D8-1CBF-45F2-B1D1-67D435EF691D}" srcOrd="0" destOrd="0" presId="urn:microsoft.com/office/officeart/2008/layout/HorizontalMultiLevelHierarchy"/>
    <dgm:cxn modelId="{A31390EA-5C19-4986-9501-4A533EFE1127}" type="presOf" srcId="{FE5A2285-8723-4A98-8DD3-190BCEA7CA3E}" destId="{5957DA45-8A27-4A47-B17F-C69E4BDB12F6}" srcOrd="0" destOrd="0" presId="urn:microsoft.com/office/officeart/2008/layout/HorizontalMultiLevelHierarchy"/>
    <dgm:cxn modelId="{F325521A-8361-47A5-8D9E-E7F3D99993A2}" type="presOf" srcId="{53CC6364-0E5B-44FA-B57A-BBC305C46C4B}" destId="{0A8FE076-7654-4D3A-8235-CD798831B8C2}" srcOrd="0" destOrd="0" presId="urn:microsoft.com/office/officeart/2008/layout/HorizontalMultiLevelHierarchy"/>
    <dgm:cxn modelId="{64389CCC-546E-4613-85CE-E44374555267}" srcId="{BD3AA973-A2A5-4A12-8C12-9DF49E38664E}" destId="{963D6959-A687-4F99-86F2-56206D9C0360}" srcOrd="6" destOrd="0" parTransId="{A3755835-CFAB-41EF-8E9F-E0B57FE5849E}" sibTransId="{FC66B68B-BB29-42F8-87A3-4D49491623B6}"/>
    <dgm:cxn modelId="{EE4F6118-21E6-4C38-A586-95EAE89EC939}" type="presOf" srcId="{D411D604-D734-45DE-B1DE-AFF07CBC0ADA}" destId="{4CE21B64-E8BB-4F47-900B-CB2309977ECF}" srcOrd="0" destOrd="0" presId="urn:microsoft.com/office/officeart/2008/layout/HorizontalMultiLevelHierarchy"/>
    <dgm:cxn modelId="{41227CF1-AF2F-47C1-B1BF-98A8EF007637}" type="presOf" srcId="{2B538885-7D95-4A25-9CE4-EDEAF0E3200B}" destId="{21AB67C4-98E3-4DB6-9BEC-0B168DBFA594}" srcOrd="1" destOrd="0" presId="urn:microsoft.com/office/officeart/2008/layout/HorizontalMultiLevelHierarchy"/>
    <dgm:cxn modelId="{3B687A3D-11F9-4F20-9EDD-40AFE452E540}" type="presOf" srcId="{5FDFDBA6-DD27-46E0-9F61-5C2B264FEB76}" destId="{315179CB-5FC0-44C1-9E3E-5C1BC817302E}" srcOrd="1" destOrd="0" presId="urn:microsoft.com/office/officeart/2008/layout/HorizontalMultiLevelHierarchy"/>
    <dgm:cxn modelId="{33E4E2F0-BD96-413C-858C-EC25F48E7DD8}" type="presOf" srcId="{1CCD6AC3-F4E2-4C15-BF3D-EC06FED27C68}" destId="{D00E6C0C-0690-4BA5-BDA9-6BDBD94DC67E}" srcOrd="0" destOrd="0" presId="urn:microsoft.com/office/officeart/2008/layout/HorizontalMultiLevelHierarchy"/>
    <dgm:cxn modelId="{5922326B-73A2-41DF-A7BD-F957514CBE79}" type="presOf" srcId="{D433F16E-F620-440C-8CF7-FBE8C37FAA70}" destId="{4BBAED3D-F34B-497B-8CBE-6875DC54085B}" srcOrd="1" destOrd="0" presId="urn:microsoft.com/office/officeart/2008/layout/HorizontalMultiLevelHierarchy"/>
    <dgm:cxn modelId="{345BAD86-33D5-404B-9200-0AA9EAFD676F}" type="presOf" srcId="{A3755835-CFAB-41EF-8E9F-E0B57FE5849E}" destId="{41173BE5-E235-4894-A856-9246B49292E8}" srcOrd="1" destOrd="0" presId="urn:microsoft.com/office/officeart/2008/layout/HorizontalMultiLevelHierarchy"/>
    <dgm:cxn modelId="{817CE541-0D7E-4C65-A59D-63598CAEE2D2}" type="presOf" srcId="{EB973AA1-A317-4ECD-AE61-BF9261F1CE06}" destId="{0363B37F-998D-43FB-8C19-50970DDD4595}" srcOrd="0" destOrd="0" presId="urn:microsoft.com/office/officeart/2008/layout/HorizontalMultiLevelHierarchy"/>
    <dgm:cxn modelId="{FF428BEE-2CA6-4879-BCF9-F7A03DBB59E1}" type="presOf" srcId="{0BC0D82B-0C9F-4EA7-96B3-6C318471D16D}" destId="{15B16FBB-7C3A-439F-9436-B2C254B0F745}" srcOrd="0" destOrd="0" presId="urn:microsoft.com/office/officeart/2008/layout/HorizontalMultiLevelHierarchy"/>
    <dgm:cxn modelId="{9826ADEF-8EB7-42DA-9DA3-06DC06ACE98C}" type="presOf" srcId="{1FAC0066-06CE-4E9D-81D7-14B779643EF8}" destId="{CC56FAFD-83AE-4A9E-9D08-F155D05BA591}" srcOrd="0" destOrd="0" presId="urn:microsoft.com/office/officeart/2008/layout/HorizontalMultiLevelHierarchy"/>
    <dgm:cxn modelId="{8919824E-E149-43FB-BC12-C3294CA855FC}" type="presOf" srcId="{D411D604-D734-45DE-B1DE-AFF07CBC0ADA}" destId="{540C2444-73CD-4D58-B5AE-55A57F699EE2}" srcOrd="1" destOrd="0" presId="urn:microsoft.com/office/officeart/2008/layout/HorizontalMultiLevelHierarchy"/>
    <dgm:cxn modelId="{F6139159-2DC4-405B-BD00-E43159F2B838}" type="presOf" srcId="{963D6959-A687-4F99-86F2-56206D9C0360}" destId="{BFFE41DA-374D-4C82-BEA8-EBC54378D467}" srcOrd="0" destOrd="0" presId="urn:microsoft.com/office/officeart/2008/layout/HorizontalMultiLevelHierarchy"/>
    <dgm:cxn modelId="{3EEE003E-4AA9-4679-A85F-E21AEF222AB6}" type="presOf" srcId="{C4249E67-5882-4900-B6EF-054248079E06}" destId="{EFE0DD79-4BCB-42E2-B9F8-0C406FFF21A4}" srcOrd="0" destOrd="0" presId="urn:microsoft.com/office/officeart/2008/layout/HorizontalMultiLevelHierarchy"/>
    <dgm:cxn modelId="{2C18A004-F57F-4F69-841B-A5A12140E3C8}" type="presOf" srcId="{21224384-85BF-432C-A851-E4EB4D50F1CE}" destId="{28C5CFD5-E378-4AE5-AE18-E6B3C95D6314}" srcOrd="0" destOrd="0" presId="urn:microsoft.com/office/officeart/2008/layout/HorizontalMultiLevelHierarchy"/>
    <dgm:cxn modelId="{46EC9732-7EFD-44EA-AD27-CE72AC76F869}" type="presOf" srcId="{490DFDC8-A4C0-498A-BD51-2A3D691576EE}" destId="{763BED2C-9CF1-421A-AA4D-4FB67B351E81}" srcOrd="0" destOrd="0" presId="urn:microsoft.com/office/officeart/2008/layout/HorizontalMultiLevelHierarchy"/>
    <dgm:cxn modelId="{523C6EE2-CDB2-4A0B-985A-33A5036ADD8B}" type="presOf" srcId="{BE5F076F-06C2-447D-9049-EF408F625DF9}" destId="{0F43289B-6266-4490-8574-1DA00C036CBC}" srcOrd="0" destOrd="0" presId="urn:microsoft.com/office/officeart/2008/layout/HorizontalMultiLevelHierarchy"/>
    <dgm:cxn modelId="{5FDAD315-A407-4F87-9912-850D85136DE8}" type="presOf" srcId="{4858231A-5214-47BB-86C2-3F5C6607BFF8}" destId="{3B4032C8-92C7-4640-87D5-0A42112F9FA3}" srcOrd="0" destOrd="0" presId="urn:microsoft.com/office/officeart/2008/layout/HorizontalMultiLevelHierarchy"/>
    <dgm:cxn modelId="{BBA68AF9-20C7-4C6A-B179-59427FD1018C}" srcId="{5C2120FD-D498-43D5-A852-F8BE64F022BE}" destId="{C4249E67-5882-4900-B6EF-054248079E06}" srcOrd="1" destOrd="0" parTransId="{556B2D21-2E7A-4083-A378-A09FF7178550}" sibTransId="{BA2B2BB8-D909-4C43-A288-019C7A8E1C18}"/>
    <dgm:cxn modelId="{7923CA69-8C8A-4BE4-B194-D1897F2F99F7}" type="presOf" srcId="{A3755835-CFAB-41EF-8E9F-E0B57FE5849E}" destId="{A01678D2-C625-4B5B-B5A7-D0949CD43B2A}" srcOrd="0" destOrd="0" presId="urn:microsoft.com/office/officeart/2008/layout/HorizontalMultiLevelHierarchy"/>
    <dgm:cxn modelId="{85C60322-6932-4FD6-9E45-D8C0DE8181E4}" srcId="{0BC0D82B-0C9F-4EA7-96B3-6C318471D16D}" destId="{F7786BBF-D939-449C-821A-97838767D333}" srcOrd="2" destOrd="0" parTransId="{2B538885-7D95-4A25-9CE4-EDEAF0E3200B}" sibTransId="{D6E6E9B2-631F-4310-9B69-FC0B4F35370B}"/>
    <dgm:cxn modelId="{7438DEDE-4FFB-49DB-98B7-4B75D0935874}" type="presOf" srcId="{379FF8D5-BBCB-4824-9E72-8D371AAE14BE}" destId="{C9D9A4E7-86E4-4D4D-ABA8-8425843E90D9}" srcOrd="0" destOrd="0" presId="urn:microsoft.com/office/officeart/2008/layout/HorizontalMultiLevelHierarchy"/>
    <dgm:cxn modelId="{61A2C039-1D1A-4384-9BF9-965B79BCD736}" type="presOf" srcId="{D3AA4B12-FB61-49D9-BF72-26FABC4FD1D7}" destId="{ABD4ED75-5E0F-43FF-83D9-D411BB9BF419}" srcOrd="1" destOrd="0" presId="urn:microsoft.com/office/officeart/2008/layout/HorizontalMultiLevelHierarchy"/>
    <dgm:cxn modelId="{D3228719-61EB-44A8-8484-C4CCBEBF573C}" type="presOf" srcId="{D3AA4B12-FB61-49D9-BF72-26FABC4FD1D7}" destId="{68F2D927-42F4-45D5-9B73-45E2C3A81C81}" srcOrd="0" destOrd="0" presId="urn:microsoft.com/office/officeart/2008/layout/HorizontalMultiLevelHierarchy"/>
    <dgm:cxn modelId="{271F7A49-ABBA-423C-ADF8-6F89263FC2A3}" type="presOf" srcId="{BD3AA973-A2A5-4A12-8C12-9DF49E38664E}" destId="{26434AF4-98AA-4455-8863-8E961DD48C0B}" srcOrd="0" destOrd="0" presId="urn:microsoft.com/office/officeart/2008/layout/HorizontalMultiLevelHierarchy"/>
    <dgm:cxn modelId="{CD16356D-651E-4E2D-ACE6-26C7882F30C9}" type="presOf" srcId="{AA5BBA54-21D9-4BA9-B391-DF8C4DA7072D}" destId="{8FC5D8AD-F35F-4E44-AC78-FA1E3DC0B104}" srcOrd="0" destOrd="0" presId="urn:microsoft.com/office/officeart/2008/layout/HorizontalMultiLevelHierarchy"/>
    <dgm:cxn modelId="{9833037D-C7C6-47B4-BAA8-E3DFF1EB7B5C}" type="presOf" srcId="{9220251A-A0C2-4DE6-B7B0-07CED6DF0FF7}" destId="{06E446F2-F10C-4FA7-8CB8-BBBA89BC9B15}" srcOrd="0" destOrd="0" presId="urn:microsoft.com/office/officeart/2008/layout/HorizontalMultiLevelHierarchy"/>
    <dgm:cxn modelId="{1A15AAF7-086E-4C6A-BF4B-914B6BE892A3}" type="presParOf" srcId="{0363B37F-998D-43FB-8C19-50970DDD4595}" destId="{D3DF6A4B-F537-4DF2-9E29-DF021D3C4B71}" srcOrd="0" destOrd="0" presId="urn:microsoft.com/office/officeart/2008/layout/HorizontalMultiLevelHierarchy"/>
    <dgm:cxn modelId="{09B74E90-2ED4-4027-B7F4-0FEB8056522B}" type="presParOf" srcId="{D3DF6A4B-F537-4DF2-9E29-DF021D3C4B71}" destId="{3ABD2D18-D95E-4CAC-ABF2-301632230239}" srcOrd="0" destOrd="0" presId="urn:microsoft.com/office/officeart/2008/layout/HorizontalMultiLevelHierarchy"/>
    <dgm:cxn modelId="{CCF40932-4902-4A10-B695-A346D7660883}" type="presParOf" srcId="{D3DF6A4B-F537-4DF2-9E29-DF021D3C4B71}" destId="{C6DAF133-7371-4BA7-A7C4-F1B4DBEC0A6C}" srcOrd="1" destOrd="0" presId="urn:microsoft.com/office/officeart/2008/layout/HorizontalMultiLevelHierarchy"/>
    <dgm:cxn modelId="{56629AE4-6F53-448A-A507-BAAF8A4C2DB3}" type="presParOf" srcId="{C6DAF133-7371-4BA7-A7C4-F1B4DBEC0A6C}" destId="{EC387383-539B-4F24-B2AC-6FA2C98CE792}" srcOrd="0" destOrd="0" presId="urn:microsoft.com/office/officeart/2008/layout/HorizontalMultiLevelHierarchy"/>
    <dgm:cxn modelId="{A52F137C-EDF2-431B-AF7E-C9663478CDFA}" type="presParOf" srcId="{EC387383-539B-4F24-B2AC-6FA2C98CE792}" destId="{FE3C4FEB-4923-4C6E-85BD-6907AF6BBB2F}" srcOrd="0" destOrd="0" presId="urn:microsoft.com/office/officeart/2008/layout/HorizontalMultiLevelHierarchy"/>
    <dgm:cxn modelId="{07B35F96-5AF6-4D4F-96F1-0415EE5FAB7D}" type="presParOf" srcId="{C6DAF133-7371-4BA7-A7C4-F1B4DBEC0A6C}" destId="{DDA215B2-21BB-44F0-B6C1-92AA51811DB9}" srcOrd="1" destOrd="0" presId="urn:microsoft.com/office/officeart/2008/layout/HorizontalMultiLevelHierarchy"/>
    <dgm:cxn modelId="{0E060FE8-06C9-4DB5-AAAD-4E647801854F}" type="presParOf" srcId="{DDA215B2-21BB-44F0-B6C1-92AA51811DB9}" destId="{28C5CFD5-E378-4AE5-AE18-E6B3C95D6314}" srcOrd="0" destOrd="0" presId="urn:microsoft.com/office/officeart/2008/layout/HorizontalMultiLevelHierarchy"/>
    <dgm:cxn modelId="{37FD09EB-0D64-4DD2-BC3F-933504FD48E3}" type="presParOf" srcId="{DDA215B2-21BB-44F0-B6C1-92AA51811DB9}" destId="{F350122B-ABE4-4BB4-A333-E597E986004E}" srcOrd="1" destOrd="0" presId="urn:microsoft.com/office/officeart/2008/layout/HorizontalMultiLevelHierarchy"/>
    <dgm:cxn modelId="{E15FC7BF-A49A-4B86-AF29-55CFE8E6B923}" type="presParOf" srcId="{C6DAF133-7371-4BA7-A7C4-F1B4DBEC0A6C}" destId="{BCE833D8-1CBF-45F2-B1D1-67D435EF691D}" srcOrd="2" destOrd="0" presId="urn:microsoft.com/office/officeart/2008/layout/HorizontalMultiLevelHierarchy"/>
    <dgm:cxn modelId="{A7D257CE-F2D9-47A9-BA02-8F93FED8AAEC}" type="presParOf" srcId="{BCE833D8-1CBF-45F2-B1D1-67D435EF691D}" destId="{FA4AF416-9245-4096-AF6A-39E347B6C523}" srcOrd="0" destOrd="0" presId="urn:microsoft.com/office/officeart/2008/layout/HorizontalMultiLevelHierarchy"/>
    <dgm:cxn modelId="{B20F9779-6353-40D9-8B37-E506BF730B58}" type="presParOf" srcId="{C6DAF133-7371-4BA7-A7C4-F1B4DBEC0A6C}" destId="{2CA2FB7D-14EA-4967-A2F2-B2D246CB4DDA}" srcOrd="3" destOrd="0" presId="urn:microsoft.com/office/officeart/2008/layout/HorizontalMultiLevelHierarchy"/>
    <dgm:cxn modelId="{02BB785E-DC76-4C5E-B739-E5956B8130ED}" type="presParOf" srcId="{2CA2FB7D-14EA-4967-A2F2-B2D246CB4DDA}" destId="{EFE0DD79-4BCB-42E2-B9F8-0C406FFF21A4}" srcOrd="0" destOrd="0" presId="urn:microsoft.com/office/officeart/2008/layout/HorizontalMultiLevelHierarchy"/>
    <dgm:cxn modelId="{7BE6ED70-8460-41E8-BD66-09025F148F45}" type="presParOf" srcId="{2CA2FB7D-14EA-4967-A2F2-B2D246CB4DDA}" destId="{7716C598-B979-400E-BD0A-17CE264E7984}" srcOrd="1" destOrd="0" presId="urn:microsoft.com/office/officeart/2008/layout/HorizontalMultiLevelHierarchy"/>
    <dgm:cxn modelId="{A7E2561C-98BB-4352-AD51-89E451B5FC5A}" type="presParOf" srcId="{C6DAF133-7371-4BA7-A7C4-F1B4DBEC0A6C}" destId="{8FC5D8AD-F35F-4E44-AC78-FA1E3DC0B104}" srcOrd="4" destOrd="0" presId="urn:microsoft.com/office/officeart/2008/layout/HorizontalMultiLevelHierarchy"/>
    <dgm:cxn modelId="{908E2323-36FA-4F7B-B90A-97BCA055F3BF}" type="presParOf" srcId="{8FC5D8AD-F35F-4E44-AC78-FA1E3DC0B104}" destId="{A08E3AA5-063B-4A7A-B43D-CE794114A9DA}" srcOrd="0" destOrd="0" presId="urn:microsoft.com/office/officeart/2008/layout/HorizontalMultiLevelHierarchy"/>
    <dgm:cxn modelId="{34570695-E00D-484F-BD47-4B1FD0007A0C}" type="presParOf" srcId="{C6DAF133-7371-4BA7-A7C4-F1B4DBEC0A6C}" destId="{7552E763-AE1A-4231-AA19-626AF8F8263E}" srcOrd="5" destOrd="0" presId="urn:microsoft.com/office/officeart/2008/layout/HorizontalMultiLevelHierarchy"/>
    <dgm:cxn modelId="{8BE74F1F-F4F0-44F5-B4A6-C874F2745A20}" type="presParOf" srcId="{7552E763-AE1A-4231-AA19-626AF8F8263E}" destId="{26434AF4-98AA-4455-8863-8E961DD48C0B}" srcOrd="0" destOrd="0" presId="urn:microsoft.com/office/officeart/2008/layout/HorizontalMultiLevelHierarchy"/>
    <dgm:cxn modelId="{F7FF9DD0-1F49-417B-A24C-C7825F8C4FF4}" type="presParOf" srcId="{7552E763-AE1A-4231-AA19-626AF8F8263E}" destId="{C52ACACB-215B-4B9E-9EC1-2D8466C34A40}" srcOrd="1" destOrd="0" presId="urn:microsoft.com/office/officeart/2008/layout/HorizontalMultiLevelHierarchy"/>
    <dgm:cxn modelId="{4F4E7DCC-01AE-43FE-8D7B-9DA75792B46D}" type="presParOf" srcId="{C52ACACB-215B-4B9E-9EC1-2D8466C34A40}" destId="{0F43289B-6266-4490-8574-1DA00C036CBC}" srcOrd="0" destOrd="0" presId="urn:microsoft.com/office/officeart/2008/layout/HorizontalMultiLevelHierarchy"/>
    <dgm:cxn modelId="{C134C539-8776-448C-B3C8-A3D4B517C3D8}" type="presParOf" srcId="{0F43289B-6266-4490-8574-1DA00C036CBC}" destId="{35AA75B6-1499-4F7A-B0DD-81780D91CC12}" srcOrd="0" destOrd="0" presId="urn:microsoft.com/office/officeart/2008/layout/HorizontalMultiLevelHierarchy"/>
    <dgm:cxn modelId="{10B2EEA7-E17D-4A65-AED6-BCEE028A7D6A}" type="presParOf" srcId="{C52ACACB-215B-4B9E-9EC1-2D8466C34A40}" destId="{A99556EE-960F-437F-9317-FF5718F36BD9}" srcOrd="1" destOrd="0" presId="urn:microsoft.com/office/officeart/2008/layout/HorizontalMultiLevelHierarchy"/>
    <dgm:cxn modelId="{082BD7E0-C02D-4A83-84F0-BF7554FB59E7}" type="presParOf" srcId="{A99556EE-960F-437F-9317-FF5718F36BD9}" destId="{15B16FBB-7C3A-439F-9436-B2C254B0F745}" srcOrd="0" destOrd="0" presId="urn:microsoft.com/office/officeart/2008/layout/HorizontalMultiLevelHierarchy"/>
    <dgm:cxn modelId="{44B7D14D-493E-4BD4-9AD4-C61715F48B95}" type="presParOf" srcId="{A99556EE-960F-437F-9317-FF5718F36BD9}" destId="{64EAE3A6-C14B-436C-940F-AB513DFB817A}" srcOrd="1" destOrd="0" presId="urn:microsoft.com/office/officeart/2008/layout/HorizontalMultiLevelHierarchy"/>
    <dgm:cxn modelId="{8587888D-DB96-4F0C-97BD-A1E894F2B3BD}" type="presParOf" srcId="{64EAE3A6-C14B-436C-940F-AB513DFB817A}" destId="{5957DA45-8A27-4A47-B17F-C69E4BDB12F6}" srcOrd="0" destOrd="0" presId="urn:microsoft.com/office/officeart/2008/layout/HorizontalMultiLevelHierarchy"/>
    <dgm:cxn modelId="{5A2FA4A0-654D-4732-8D32-2AFC834A0C44}" type="presParOf" srcId="{5957DA45-8A27-4A47-B17F-C69E4BDB12F6}" destId="{52B06C5C-91B8-4AFA-95E5-147B327CB5CB}" srcOrd="0" destOrd="0" presId="urn:microsoft.com/office/officeart/2008/layout/HorizontalMultiLevelHierarchy"/>
    <dgm:cxn modelId="{3CDC1529-CBD8-470E-96DE-D49AD8353411}" type="presParOf" srcId="{64EAE3A6-C14B-436C-940F-AB513DFB817A}" destId="{989BB300-C101-4BD7-BD4D-1F7AE969F86C}" srcOrd="1" destOrd="0" presId="urn:microsoft.com/office/officeart/2008/layout/HorizontalMultiLevelHierarchy"/>
    <dgm:cxn modelId="{B5A65239-C30E-440A-949F-33705B538A24}" type="presParOf" srcId="{989BB300-C101-4BD7-BD4D-1F7AE969F86C}" destId="{D00E6C0C-0690-4BA5-BDA9-6BDBD94DC67E}" srcOrd="0" destOrd="0" presId="urn:microsoft.com/office/officeart/2008/layout/HorizontalMultiLevelHierarchy"/>
    <dgm:cxn modelId="{42CE8193-83A8-4140-B964-1C69C6C31410}" type="presParOf" srcId="{989BB300-C101-4BD7-BD4D-1F7AE969F86C}" destId="{599E058D-2305-453C-B436-7189F2F3D7D5}" srcOrd="1" destOrd="0" presId="urn:microsoft.com/office/officeart/2008/layout/HorizontalMultiLevelHierarchy"/>
    <dgm:cxn modelId="{468D4928-00F0-4E79-B796-75CA5ED3FB55}" type="presParOf" srcId="{64EAE3A6-C14B-436C-940F-AB513DFB817A}" destId="{B6BCAA0A-AC37-4E49-8C46-48523C73D801}" srcOrd="2" destOrd="0" presId="urn:microsoft.com/office/officeart/2008/layout/HorizontalMultiLevelHierarchy"/>
    <dgm:cxn modelId="{CE33CEFF-52E4-4513-9CD9-52211E8F5BA4}" type="presParOf" srcId="{B6BCAA0A-AC37-4E49-8C46-48523C73D801}" destId="{1D5C33A4-0666-4F6A-BC58-43CBAB51803F}" srcOrd="0" destOrd="0" presId="urn:microsoft.com/office/officeart/2008/layout/HorizontalMultiLevelHierarchy"/>
    <dgm:cxn modelId="{8F57DA9C-7B9B-439F-A308-3067F773A614}" type="presParOf" srcId="{64EAE3A6-C14B-436C-940F-AB513DFB817A}" destId="{836B358B-C28B-49EF-A3B7-99F2E7E52A21}" srcOrd="3" destOrd="0" presId="urn:microsoft.com/office/officeart/2008/layout/HorizontalMultiLevelHierarchy"/>
    <dgm:cxn modelId="{8F7F9723-53FC-4083-8386-25B090F7708A}" type="presParOf" srcId="{836B358B-C28B-49EF-A3B7-99F2E7E52A21}" destId="{763BED2C-9CF1-421A-AA4D-4FB67B351E81}" srcOrd="0" destOrd="0" presId="urn:microsoft.com/office/officeart/2008/layout/HorizontalMultiLevelHierarchy"/>
    <dgm:cxn modelId="{AA5F9314-45EC-43E2-9BAC-BBFEF641CBC2}" type="presParOf" srcId="{836B358B-C28B-49EF-A3B7-99F2E7E52A21}" destId="{C19C8A70-3EE8-4597-A368-86613A7F77D5}" srcOrd="1" destOrd="0" presId="urn:microsoft.com/office/officeart/2008/layout/HorizontalMultiLevelHierarchy"/>
    <dgm:cxn modelId="{2A7EF9A8-6B94-4E94-855F-386DC6CAFF31}" type="presParOf" srcId="{64EAE3A6-C14B-436C-940F-AB513DFB817A}" destId="{5FDAC14F-8FCC-456F-A2EB-7C77438A19EC}" srcOrd="4" destOrd="0" presId="urn:microsoft.com/office/officeart/2008/layout/HorizontalMultiLevelHierarchy"/>
    <dgm:cxn modelId="{901F7C4E-3D62-4804-BC3F-F17129F02B9F}" type="presParOf" srcId="{5FDAC14F-8FCC-456F-A2EB-7C77438A19EC}" destId="{21AB67C4-98E3-4DB6-9BEC-0B168DBFA594}" srcOrd="0" destOrd="0" presId="urn:microsoft.com/office/officeart/2008/layout/HorizontalMultiLevelHierarchy"/>
    <dgm:cxn modelId="{42885342-C945-40B8-9093-BF1CE7DAEC66}" type="presParOf" srcId="{64EAE3A6-C14B-436C-940F-AB513DFB817A}" destId="{D1DEC9CE-2302-416F-9824-0DFB821B97E4}" srcOrd="5" destOrd="0" presId="urn:microsoft.com/office/officeart/2008/layout/HorizontalMultiLevelHierarchy"/>
    <dgm:cxn modelId="{2FBE4240-E07C-4EB6-91A3-332467B7EF52}" type="presParOf" srcId="{D1DEC9CE-2302-416F-9824-0DFB821B97E4}" destId="{51CCC13A-CFCD-41A5-B53B-1035D0E5BA82}" srcOrd="0" destOrd="0" presId="urn:microsoft.com/office/officeart/2008/layout/HorizontalMultiLevelHierarchy"/>
    <dgm:cxn modelId="{A3640744-0BDB-4285-8C1C-AD4AD1CF2087}" type="presParOf" srcId="{D1DEC9CE-2302-416F-9824-0DFB821B97E4}" destId="{800C7A65-3DB4-4F7D-9E6B-27DAA15F9EFB}" srcOrd="1" destOrd="0" presId="urn:microsoft.com/office/officeart/2008/layout/HorizontalMultiLevelHierarchy"/>
    <dgm:cxn modelId="{7DD48035-5AD4-4321-9CD8-2DC3845E2EA1}" type="presParOf" srcId="{C52ACACB-215B-4B9E-9EC1-2D8466C34A40}" destId="{68F2D927-42F4-45D5-9B73-45E2C3A81C81}" srcOrd="2" destOrd="0" presId="urn:microsoft.com/office/officeart/2008/layout/HorizontalMultiLevelHierarchy"/>
    <dgm:cxn modelId="{AAA12B73-D1C3-46F6-9506-79839B1DB7CF}" type="presParOf" srcId="{68F2D927-42F4-45D5-9B73-45E2C3A81C81}" destId="{ABD4ED75-5E0F-43FF-83D9-D411BB9BF419}" srcOrd="0" destOrd="0" presId="urn:microsoft.com/office/officeart/2008/layout/HorizontalMultiLevelHierarchy"/>
    <dgm:cxn modelId="{376D13B4-AE96-43E5-AF50-276C38595DCA}" type="presParOf" srcId="{C52ACACB-215B-4B9E-9EC1-2D8466C34A40}" destId="{E815FAF6-D576-4413-B8B4-62A110D76D60}" srcOrd="3" destOrd="0" presId="urn:microsoft.com/office/officeart/2008/layout/HorizontalMultiLevelHierarchy"/>
    <dgm:cxn modelId="{75818C43-2DF8-4070-9E9A-0D616CF61081}" type="presParOf" srcId="{E815FAF6-D576-4413-B8B4-62A110D76D60}" destId="{F7A5000A-7689-4637-934D-F3E61297D4C4}" srcOrd="0" destOrd="0" presId="urn:microsoft.com/office/officeart/2008/layout/HorizontalMultiLevelHierarchy"/>
    <dgm:cxn modelId="{A89504ED-C80E-444F-AEC3-881757A4F8A4}" type="presParOf" srcId="{E815FAF6-D576-4413-B8B4-62A110D76D60}" destId="{4ED8DD6B-D565-410C-B9CF-DC362394F020}" srcOrd="1" destOrd="0" presId="urn:microsoft.com/office/officeart/2008/layout/HorizontalMultiLevelHierarchy"/>
    <dgm:cxn modelId="{7A381144-EF66-465D-896D-B022AAC04B80}" type="presParOf" srcId="{C52ACACB-215B-4B9E-9EC1-2D8466C34A40}" destId="{202062BA-1965-432D-AA02-1A4103313D07}" srcOrd="4" destOrd="0" presId="urn:microsoft.com/office/officeart/2008/layout/HorizontalMultiLevelHierarchy"/>
    <dgm:cxn modelId="{E2481430-86F9-43BA-91CD-4EE85FB68CD2}" type="presParOf" srcId="{202062BA-1965-432D-AA02-1A4103313D07}" destId="{315179CB-5FC0-44C1-9E3E-5C1BC817302E}" srcOrd="0" destOrd="0" presId="urn:microsoft.com/office/officeart/2008/layout/HorizontalMultiLevelHierarchy"/>
    <dgm:cxn modelId="{7DA18F9E-D5A9-4C96-BE3B-046440081D0C}" type="presParOf" srcId="{C52ACACB-215B-4B9E-9EC1-2D8466C34A40}" destId="{696AD1B4-5166-4E8F-B8B1-8996CB72767E}" srcOrd="5" destOrd="0" presId="urn:microsoft.com/office/officeart/2008/layout/HorizontalMultiLevelHierarchy"/>
    <dgm:cxn modelId="{E24302E0-0DEA-4288-B9CA-08D9EA580596}" type="presParOf" srcId="{696AD1B4-5166-4E8F-B8B1-8996CB72767E}" destId="{2ED0364D-35D9-4996-A2CF-300392EC91DA}" srcOrd="0" destOrd="0" presId="urn:microsoft.com/office/officeart/2008/layout/HorizontalMultiLevelHierarchy"/>
    <dgm:cxn modelId="{395C4CF8-E5F2-4B5F-9574-25D23DE8C043}" type="presParOf" srcId="{696AD1B4-5166-4E8F-B8B1-8996CB72767E}" destId="{9FDC8E56-A493-41BC-8384-6C73487DF565}" srcOrd="1" destOrd="0" presId="urn:microsoft.com/office/officeart/2008/layout/HorizontalMultiLevelHierarchy"/>
    <dgm:cxn modelId="{31967AB1-588D-4C43-AF8A-C5D8008B0531}" type="presParOf" srcId="{C52ACACB-215B-4B9E-9EC1-2D8466C34A40}" destId="{CC56FAFD-83AE-4A9E-9D08-F155D05BA591}" srcOrd="6" destOrd="0" presId="urn:microsoft.com/office/officeart/2008/layout/HorizontalMultiLevelHierarchy"/>
    <dgm:cxn modelId="{FC587931-307F-4F55-BE6F-897D5B50BDAC}" type="presParOf" srcId="{CC56FAFD-83AE-4A9E-9D08-F155D05BA591}" destId="{FEB476A7-8162-4A1D-8CC0-2CEF35EC3FC8}" srcOrd="0" destOrd="0" presId="urn:microsoft.com/office/officeart/2008/layout/HorizontalMultiLevelHierarchy"/>
    <dgm:cxn modelId="{E8CF0B0A-45E5-46E9-B372-459B5099BA0C}" type="presParOf" srcId="{C52ACACB-215B-4B9E-9EC1-2D8466C34A40}" destId="{8E4ABD90-4E66-4FE9-B583-DAA25F443508}" srcOrd="7" destOrd="0" presId="urn:microsoft.com/office/officeart/2008/layout/HorizontalMultiLevelHierarchy"/>
    <dgm:cxn modelId="{C4AD4E91-6AE1-4706-9BF4-F0457F0C18D2}" type="presParOf" srcId="{8E4ABD90-4E66-4FE9-B583-DAA25F443508}" destId="{C1ACF5CD-B8D1-40F7-AACB-88BB80FF704B}" srcOrd="0" destOrd="0" presId="urn:microsoft.com/office/officeart/2008/layout/HorizontalMultiLevelHierarchy"/>
    <dgm:cxn modelId="{B97C23D6-AC4D-4B37-84E7-B7F0E8083375}" type="presParOf" srcId="{8E4ABD90-4E66-4FE9-B583-DAA25F443508}" destId="{D279DC7D-85A2-4F5A-98EE-0615C74D4034}" srcOrd="1" destOrd="0" presId="urn:microsoft.com/office/officeart/2008/layout/HorizontalMultiLevelHierarchy"/>
    <dgm:cxn modelId="{E6E5642F-1D0D-46C1-9C19-2763598A82AD}" type="presParOf" srcId="{C52ACACB-215B-4B9E-9EC1-2D8466C34A40}" destId="{63005DFA-2FB4-4939-BEA8-B5458645045A}" srcOrd="8" destOrd="0" presId="urn:microsoft.com/office/officeart/2008/layout/HorizontalMultiLevelHierarchy"/>
    <dgm:cxn modelId="{3DD6E19C-1972-4450-86A1-0B2562D66612}" type="presParOf" srcId="{63005DFA-2FB4-4939-BEA8-B5458645045A}" destId="{4BBAED3D-F34B-497B-8CBE-6875DC54085B}" srcOrd="0" destOrd="0" presId="urn:microsoft.com/office/officeart/2008/layout/HorizontalMultiLevelHierarchy"/>
    <dgm:cxn modelId="{E742E7BF-EB73-482B-A16C-0C7001F10071}" type="presParOf" srcId="{C52ACACB-215B-4B9E-9EC1-2D8466C34A40}" destId="{D2471EB2-6F31-4489-BF35-7A10D5B0CC8C}" srcOrd="9" destOrd="0" presId="urn:microsoft.com/office/officeart/2008/layout/HorizontalMultiLevelHierarchy"/>
    <dgm:cxn modelId="{2D9A10A0-592B-40C5-9B49-49C5B6830A86}" type="presParOf" srcId="{D2471EB2-6F31-4489-BF35-7A10D5B0CC8C}" destId="{FA0CA004-7757-4443-BDAA-B33159930965}" srcOrd="0" destOrd="0" presId="urn:microsoft.com/office/officeart/2008/layout/HorizontalMultiLevelHierarchy"/>
    <dgm:cxn modelId="{4E700564-59E8-478F-88F9-BCEDBFD75255}" type="presParOf" srcId="{D2471EB2-6F31-4489-BF35-7A10D5B0CC8C}" destId="{515E67FE-DD9E-4059-841E-5D2CCD8ACE02}" srcOrd="1" destOrd="0" presId="urn:microsoft.com/office/officeart/2008/layout/HorizontalMultiLevelHierarchy"/>
    <dgm:cxn modelId="{8B5A4273-A61F-4646-ABA0-246CE036F1A9}" type="presParOf" srcId="{C52ACACB-215B-4B9E-9EC1-2D8466C34A40}" destId="{4CE21B64-E8BB-4F47-900B-CB2309977ECF}" srcOrd="10" destOrd="0" presId="urn:microsoft.com/office/officeart/2008/layout/HorizontalMultiLevelHierarchy"/>
    <dgm:cxn modelId="{3EF21F43-8965-4603-A6CC-0984C26D272B}" type="presParOf" srcId="{4CE21B64-E8BB-4F47-900B-CB2309977ECF}" destId="{540C2444-73CD-4D58-B5AE-55A57F699EE2}" srcOrd="0" destOrd="0" presId="urn:microsoft.com/office/officeart/2008/layout/HorizontalMultiLevelHierarchy"/>
    <dgm:cxn modelId="{4388E828-5F2D-4EDF-907C-B18AFCDF4EEF}" type="presParOf" srcId="{C52ACACB-215B-4B9E-9EC1-2D8466C34A40}" destId="{9F28701C-81D3-4CDB-8691-61E2626837B6}" srcOrd="11" destOrd="0" presId="urn:microsoft.com/office/officeart/2008/layout/HorizontalMultiLevelHierarchy"/>
    <dgm:cxn modelId="{8B2BB6B0-5423-4939-BCAF-6CAEEEFE5D7E}" type="presParOf" srcId="{9F28701C-81D3-4CDB-8691-61E2626837B6}" destId="{0A8FE076-7654-4D3A-8235-CD798831B8C2}" srcOrd="0" destOrd="0" presId="urn:microsoft.com/office/officeart/2008/layout/HorizontalMultiLevelHierarchy"/>
    <dgm:cxn modelId="{2337C09D-D299-467E-A587-9775B51DFA6F}" type="presParOf" srcId="{9F28701C-81D3-4CDB-8691-61E2626837B6}" destId="{3996BF7D-0B2C-4436-B95D-F64C23B9FAAF}" srcOrd="1" destOrd="0" presId="urn:microsoft.com/office/officeart/2008/layout/HorizontalMultiLevelHierarchy"/>
    <dgm:cxn modelId="{9ABD6EA1-5A70-4A62-BEF9-5E62576569B6}" type="presParOf" srcId="{C52ACACB-215B-4B9E-9EC1-2D8466C34A40}" destId="{A01678D2-C625-4B5B-B5A7-D0949CD43B2A}" srcOrd="12" destOrd="0" presId="urn:microsoft.com/office/officeart/2008/layout/HorizontalMultiLevelHierarchy"/>
    <dgm:cxn modelId="{7C72A83C-F621-459F-A8CD-6CB091A80798}" type="presParOf" srcId="{A01678D2-C625-4B5B-B5A7-D0949CD43B2A}" destId="{41173BE5-E235-4894-A856-9246B49292E8}" srcOrd="0" destOrd="0" presId="urn:microsoft.com/office/officeart/2008/layout/HorizontalMultiLevelHierarchy"/>
    <dgm:cxn modelId="{005F89B9-C086-4862-8A31-07EA1238482E}" type="presParOf" srcId="{C52ACACB-215B-4B9E-9EC1-2D8466C34A40}" destId="{8480ECB7-3C16-45DD-9E60-06952B4C69C4}" srcOrd="13" destOrd="0" presId="urn:microsoft.com/office/officeart/2008/layout/HorizontalMultiLevelHierarchy"/>
    <dgm:cxn modelId="{B9E71292-E450-4119-A4AA-427827C0033E}" type="presParOf" srcId="{8480ECB7-3C16-45DD-9E60-06952B4C69C4}" destId="{BFFE41DA-374D-4C82-BEA8-EBC54378D467}" srcOrd="0" destOrd="0" presId="urn:microsoft.com/office/officeart/2008/layout/HorizontalMultiLevelHierarchy"/>
    <dgm:cxn modelId="{6D7D175C-02EA-4391-AB20-3B90691CF8E3}" type="presParOf" srcId="{8480ECB7-3C16-45DD-9E60-06952B4C69C4}" destId="{32790EA8-F078-4AF9-A875-5F68E5737D75}" srcOrd="1" destOrd="0" presId="urn:microsoft.com/office/officeart/2008/layout/HorizontalMultiLevelHierarchy"/>
    <dgm:cxn modelId="{0F495B0E-C8A7-4506-B6DD-C327DAEEE8E7}" type="presParOf" srcId="{C52ACACB-215B-4B9E-9EC1-2D8466C34A40}" destId="{06E446F2-F10C-4FA7-8CB8-BBBA89BC9B15}" srcOrd="14" destOrd="0" presId="urn:microsoft.com/office/officeart/2008/layout/HorizontalMultiLevelHierarchy"/>
    <dgm:cxn modelId="{0E0C23C9-4DB5-4B6A-AF2B-5F01750A669F}" type="presParOf" srcId="{06E446F2-F10C-4FA7-8CB8-BBBA89BC9B15}" destId="{09F4C10E-55CB-4305-A320-BF26CBB519A7}" srcOrd="0" destOrd="0" presId="urn:microsoft.com/office/officeart/2008/layout/HorizontalMultiLevelHierarchy"/>
    <dgm:cxn modelId="{C1A75065-F7AB-4809-BC34-0C969C12D4D0}" type="presParOf" srcId="{C52ACACB-215B-4B9E-9EC1-2D8466C34A40}" destId="{9E4B9510-C96F-4605-ADD6-078DD6A65382}" srcOrd="15" destOrd="0" presId="urn:microsoft.com/office/officeart/2008/layout/HorizontalMultiLevelHierarchy"/>
    <dgm:cxn modelId="{1D49DE0E-BDD1-4D85-A7CC-CBAE0AE1F419}" type="presParOf" srcId="{9E4B9510-C96F-4605-ADD6-078DD6A65382}" destId="{C9D9A4E7-86E4-4D4D-ABA8-8425843E90D9}" srcOrd="0" destOrd="0" presId="urn:microsoft.com/office/officeart/2008/layout/HorizontalMultiLevelHierarchy"/>
    <dgm:cxn modelId="{72368F9D-44AB-4A2A-8C64-900754A87196}" type="presParOf" srcId="{9E4B9510-C96F-4605-ADD6-078DD6A65382}" destId="{0696D0A8-6566-4EFA-A633-50EC25DA8E48}" srcOrd="1" destOrd="0" presId="urn:microsoft.com/office/officeart/2008/layout/HorizontalMultiLevelHierarchy"/>
    <dgm:cxn modelId="{8B2BEB1D-1584-4FDD-B181-5EE7F4D19C99}" type="presParOf" srcId="{C52ACACB-215B-4B9E-9EC1-2D8466C34A40}" destId="{3B4032C8-92C7-4640-87D5-0A42112F9FA3}" srcOrd="16" destOrd="0" presId="urn:microsoft.com/office/officeart/2008/layout/HorizontalMultiLevelHierarchy"/>
    <dgm:cxn modelId="{0CECFA4D-AF7B-4BAC-8BC7-1E71119D2D14}" type="presParOf" srcId="{3B4032C8-92C7-4640-87D5-0A42112F9FA3}" destId="{8B9CCF9C-0B89-4420-946C-C5D03D544646}" srcOrd="0" destOrd="0" presId="urn:microsoft.com/office/officeart/2008/layout/HorizontalMultiLevelHierarchy"/>
    <dgm:cxn modelId="{A65C7EF3-1FE4-4D88-9D68-73AFB875454C}" type="presParOf" srcId="{C52ACACB-215B-4B9E-9EC1-2D8466C34A40}" destId="{D69F2F6F-5BA7-40BE-B9B0-E72730EC20B1}" srcOrd="17" destOrd="0" presId="urn:microsoft.com/office/officeart/2008/layout/HorizontalMultiLevelHierarchy"/>
    <dgm:cxn modelId="{FEE59318-425B-44C3-83BE-795423CF5135}" type="presParOf" srcId="{D69F2F6F-5BA7-40BE-B9B0-E72730EC20B1}" destId="{AB1754AE-30EA-48EE-B970-728B460F6247}" srcOrd="0" destOrd="0" presId="urn:microsoft.com/office/officeart/2008/layout/HorizontalMultiLevelHierarchy"/>
    <dgm:cxn modelId="{D6A9E69D-6C12-4794-A25A-F4D2A8639837}" type="presParOf" srcId="{D69F2F6F-5BA7-40BE-B9B0-E72730EC20B1}" destId="{FFAA6030-AB22-418A-8C0A-CE7C9842449B}" srcOrd="1" destOrd="0" presId="urn:microsoft.com/office/officeart/2008/layout/HorizontalMultiLevelHierarchy"/>
  </dgm:cxnLst>
  <dgm:bg>
    <a:noFill/>
  </dgm:bg>
  <dgm:whole>
    <a:ln w="57150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973AA1-A317-4ECD-AE61-BF9261F1CE06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2120FD-D498-43D5-A852-F8BE64F022BE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Познавательные УУД</a:t>
          </a:r>
          <a:endParaRPr lang="ru-RU" sz="1800" b="1" dirty="0">
            <a:solidFill>
              <a:schemeClr val="tx1"/>
            </a:solidFill>
          </a:endParaRPr>
        </a:p>
      </dgm:t>
    </dgm:pt>
    <dgm:pt modelId="{19DD230B-49A2-4E1A-A754-4F0B4456FD4F}" type="parTrans" cxnId="{695A2BCF-983A-4A9A-B672-C20094309BD8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AE59576C-C932-4EFA-B221-05B57112FA5A}" type="sibTrans" cxnId="{695A2BCF-983A-4A9A-B672-C20094309BD8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21224384-85BF-432C-A851-E4EB4D50F1CE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err="1" smtClean="0">
              <a:solidFill>
                <a:schemeClr val="tx1"/>
              </a:solidFill>
            </a:rPr>
            <a:t>Общеучебные</a:t>
          </a:r>
          <a:r>
            <a:rPr lang="ru-RU" sz="1600" b="1" dirty="0" smtClean="0">
              <a:solidFill>
                <a:schemeClr val="tx1"/>
              </a:solidFill>
            </a:rPr>
            <a:t>….. </a:t>
          </a:r>
          <a:endParaRPr lang="ru-RU" sz="1600" b="1" dirty="0">
            <a:solidFill>
              <a:schemeClr val="tx1"/>
            </a:solidFill>
          </a:endParaRPr>
        </a:p>
      </dgm:t>
    </dgm:pt>
    <dgm:pt modelId="{116000E3-0E67-402B-A88B-33CF0E02C88D}" type="parTrans" cxnId="{5AE95619-CDA8-422E-AF90-7110FBDFD070}">
      <dgm:prSet custT="1"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E4C1AAF1-B934-4697-8DE1-24615F6C3B8D}" type="sibTrans" cxnId="{5AE95619-CDA8-422E-AF90-7110FBDFD070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C4249E67-5882-4900-B6EF-054248079E06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Постановка и решение проблем</a:t>
          </a:r>
          <a:endParaRPr lang="ru-RU" sz="1600" b="1" dirty="0">
            <a:solidFill>
              <a:schemeClr val="tx1"/>
            </a:solidFill>
          </a:endParaRPr>
        </a:p>
      </dgm:t>
    </dgm:pt>
    <dgm:pt modelId="{556B2D21-2E7A-4083-A378-A09FF7178550}" type="parTrans" cxnId="{BBA68AF9-20C7-4C6A-B179-59427FD1018C}">
      <dgm:prSet custT="1"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BA2B2BB8-D909-4C43-A288-019C7A8E1C18}" type="sibTrans" cxnId="{BBA68AF9-20C7-4C6A-B179-59427FD1018C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BD3AA973-A2A5-4A12-8C12-9DF49E38664E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Логические</a:t>
          </a:r>
          <a:endParaRPr lang="ru-RU" sz="1600" b="1" dirty="0">
            <a:solidFill>
              <a:schemeClr val="tx1"/>
            </a:solidFill>
          </a:endParaRPr>
        </a:p>
      </dgm:t>
    </dgm:pt>
    <dgm:pt modelId="{AA5BBA54-21D9-4BA9-B391-DF8C4DA7072D}" type="parTrans" cxnId="{A13E247A-DB05-49E4-AEE6-DE6178127D7B}">
      <dgm:prSet custT="1"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367A390D-1F91-4F8C-B016-72F919E4CFC1}" type="sibTrans" cxnId="{A13E247A-DB05-49E4-AEE6-DE6178127D7B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429505CA-C30E-4347-85DE-6217A32EDFCD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Анализ </a:t>
          </a:r>
          <a:endParaRPr lang="ru-RU" sz="1600" b="1" dirty="0">
            <a:solidFill>
              <a:schemeClr val="tx1"/>
            </a:solidFill>
          </a:endParaRPr>
        </a:p>
      </dgm:t>
    </dgm:pt>
    <dgm:pt modelId="{D3AA4B12-FB61-49D9-BF72-26FABC4FD1D7}" type="parTrans" cxnId="{FEA39E9C-0F5B-44AD-B9FD-45B72C933D09}">
      <dgm:prSet custT="1"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D620E51E-7907-43EA-8256-F8D40EE6DED8}" type="sibTrans" cxnId="{FEA39E9C-0F5B-44AD-B9FD-45B72C933D09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47A57B73-8675-4256-BF80-E15B11E0A92F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Синтез </a:t>
          </a:r>
          <a:endParaRPr lang="ru-RU" sz="1600" b="1" dirty="0">
            <a:solidFill>
              <a:schemeClr val="tx1"/>
            </a:solidFill>
          </a:endParaRPr>
        </a:p>
      </dgm:t>
    </dgm:pt>
    <dgm:pt modelId="{5FDFDBA6-DD27-46E0-9F61-5C2B264FEB76}" type="parTrans" cxnId="{ABB65330-E4C6-44D0-A367-81FAE282B45B}">
      <dgm:prSet custT="1"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9DB58278-9486-42D3-84A2-798A89E8DE00}" type="sibTrans" cxnId="{ABB65330-E4C6-44D0-A367-81FAE282B45B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831132C8-B8E5-4BD8-8CC6-31891E7572FA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Сравнение, классификация, </a:t>
          </a:r>
          <a:r>
            <a:rPr lang="ru-RU" sz="1600" b="1" dirty="0" err="1" smtClean="0">
              <a:solidFill>
                <a:schemeClr val="tx1"/>
              </a:solidFill>
            </a:rPr>
            <a:t>сериация</a:t>
          </a:r>
          <a:endParaRPr lang="ru-RU" sz="1600" b="1" dirty="0">
            <a:solidFill>
              <a:schemeClr val="tx1"/>
            </a:solidFill>
          </a:endParaRPr>
        </a:p>
      </dgm:t>
    </dgm:pt>
    <dgm:pt modelId="{1FAC0066-06CE-4E9D-81D7-14B779643EF8}" type="parTrans" cxnId="{68A5C286-EDBA-4C2D-91BC-C5FC5A39CEE4}">
      <dgm:prSet custT="1"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C419B50C-EA69-4E17-9EB4-640501AA1EDF}" type="sibTrans" cxnId="{68A5C286-EDBA-4C2D-91BC-C5FC5A39CEE4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5231D65B-6073-417A-8FD0-3998EF3DBE0B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Подведение под понятие</a:t>
          </a:r>
          <a:endParaRPr lang="ru-RU" sz="1600" b="1" dirty="0">
            <a:solidFill>
              <a:schemeClr val="tx1"/>
            </a:solidFill>
          </a:endParaRPr>
        </a:p>
      </dgm:t>
    </dgm:pt>
    <dgm:pt modelId="{D433F16E-F620-440C-8CF7-FBE8C37FAA70}" type="parTrans" cxnId="{A78ED9EB-B06B-4BDC-9C0F-085691A8A4EB}">
      <dgm:prSet custT="1"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D6BCE8CD-B2D3-4A78-AA82-F78B8B139F38}" type="sibTrans" cxnId="{A78ED9EB-B06B-4BDC-9C0F-085691A8A4EB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53CC6364-0E5B-44FA-B57A-BBC305C46C4B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Причинно-следственные связи</a:t>
          </a:r>
          <a:endParaRPr lang="ru-RU" sz="1600" b="1" dirty="0">
            <a:solidFill>
              <a:schemeClr val="tx1"/>
            </a:solidFill>
          </a:endParaRPr>
        </a:p>
      </dgm:t>
    </dgm:pt>
    <dgm:pt modelId="{D411D604-D734-45DE-B1DE-AFF07CBC0ADA}" type="parTrans" cxnId="{52DAE95B-F0E6-4447-A593-B0980D6B436C}">
      <dgm:prSet custT="1"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BC06B288-56F9-4B56-86AF-3252DD7BF6EA}" type="sibTrans" cxnId="{52DAE95B-F0E6-4447-A593-B0980D6B436C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963D6959-A687-4F99-86F2-56206D9C0360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Логические рассуждения</a:t>
          </a:r>
          <a:endParaRPr lang="ru-RU" sz="1600" b="1" dirty="0">
            <a:solidFill>
              <a:schemeClr val="tx1"/>
            </a:solidFill>
          </a:endParaRPr>
        </a:p>
      </dgm:t>
    </dgm:pt>
    <dgm:pt modelId="{A3755835-CFAB-41EF-8E9F-E0B57FE5849E}" type="parTrans" cxnId="{64389CCC-546E-4613-85CE-E44374555267}">
      <dgm:prSet custT="1"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FC66B68B-BB29-42F8-87A3-4D49491623B6}" type="sibTrans" cxnId="{64389CCC-546E-4613-85CE-E44374555267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379FF8D5-BBCB-4824-9E72-8D371AAE14BE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Выдвижение гипотез, обоснование</a:t>
          </a:r>
          <a:endParaRPr lang="ru-RU" sz="1600" b="1" dirty="0">
            <a:solidFill>
              <a:schemeClr val="tx1"/>
            </a:solidFill>
          </a:endParaRPr>
        </a:p>
      </dgm:t>
    </dgm:pt>
    <dgm:pt modelId="{9220251A-A0C2-4DE6-B7B0-07CED6DF0FF7}" type="parTrans" cxnId="{79EDFD03-3F38-445F-8E3F-F50BE903E20D}">
      <dgm:prSet custT="1"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9D7BB469-3DB5-44F1-9979-DBDEC7B755E3}" type="sibTrans" cxnId="{79EDFD03-3F38-445F-8E3F-F50BE903E20D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D68B1A5B-E9B9-4EF3-B8A4-0D5DF1375278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Доказательство </a:t>
          </a:r>
          <a:endParaRPr lang="ru-RU" sz="1600" b="1" dirty="0">
            <a:solidFill>
              <a:schemeClr val="tx1"/>
            </a:solidFill>
          </a:endParaRPr>
        </a:p>
      </dgm:t>
    </dgm:pt>
    <dgm:pt modelId="{4858231A-5214-47BB-86C2-3F5C6607BFF8}" type="parTrans" cxnId="{1345CA70-38EC-4760-A1F4-0396A729B548}">
      <dgm:prSet custT="1"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016C52E0-5627-4115-A2C3-D9F32D2C1F41}" type="sibTrans" cxnId="{1345CA70-38EC-4760-A1F4-0396A729B548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490DFDC8-A4C0-498A-BD51-2A3D691576EE}">
      <dgm:prSet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Моделирование </a:t>
          </a:r>
          <a:endParaRPr lang="ru-RU" sz="1600" b="1" dirty="0">
            <a:solidFill>
              <a:schemeClr val="tx1"/>
            </a:solidFill>
          </a:endParaRPr>
        </a:p>
      </dgm:t>
    </dgm:pt>
    <dgm:pt modelId="{D5FC1AF8-7D1A-4BAE-80BE-2361B3367FEA}" type="parTrans" cxnId="{E286C251-45BC-45F2-BC71-739E636B6A5B}">
      <dgm:prSet custT="1"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38E7574B-576C-4457-9260-C1C27CE0EB50}" type="sibTrans" cxnId="{E286C251-45BC-45F2-BC71-739E636B6A5B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0363B37F-998D-43FB-8C19-50970DDD4595}" type="pres">
      <dgm:prSet presAssocID="{EB973AA1-A317-4ECD-AE61-BF9261F1CE0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DF6A4B-F537-4DF2-9E29-DF021D3C4B71}" type="pres">
      <dgm:prSet presAssocID="{5C2120FD-D498-43D5-A852-F8BE64F022BE}" presName="root1" presStyleCnt="0"/>
      <dgm:spPr/>
    </dgm:pt>
    <dgm:pt modelId="{3ABD2D18-D95E-4CAC-ABF2-301632230239}" type="pres">
      <dgm:prSet presAssocID="{5C2120FD-D498-43D5-A852-F8BE64F022BE}" presName="LevelOneTextNode" presStyleLbl="node0" presStyleIdx="0" presStyleCnt="1" custScaleX="772602" custScaleY="265637" custLinFactNeighborX="-48839" custLinFactNeighborY="162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DAF133-7371-4BA7-A7C4-F1B4DBEC0A6C}" type="pres">
      <dgm:prSet presAssocID="{5C2120FD-D498-43D5-A852-F8BE64F022BE}" presName="level2hierChild" presStyleCnt="0"/>
      <dgm:spPr/>
    </dgm:pt>
    <dgm:pt modelId="{EC387383-539B-4F24-B2AC-6FA2C98CE792}" type="pres">
      <dgm:prSet presAssocID="{116000E3-0E67-402B-A88B-33CF0E02C88D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FE3C4FEB-4923-4C6E-85BD-6907AF6BBB2F}" type="pres">
      <dgm:prSet presAssocID="{116000E3-0E67-402B-A88B-33CF0E02C88D}" presName="connTx" presStyleLbl="parChTrans1D2" presStyleIdx="0" presStyleCnt="3"/>
      <dgm:spPr/>
      <dgm:t>
        <a:bodyPr/>
        <a:lstStyle/>
        <a:p>
          <a:endParaRPr lang="ru-RU"/>
        </a:p>
      </dgm:t>
    </dgm:pt>
    <dgm:pt modelId="{DDA215B2-21BB-44F0-B6C1-92AA51811DB9}" type="pres">
      <dgm:prSet presAssocID="{21224384-85BF-432C-A851-E4EB4D50F1CE}" presName="root2" presStyleCnt="0"/>
      <dgm:spPr/>
    </dgm:pt>
    <dgm:pt modelId="{28C5CFD5-E378-4AE5-AE18-E6B3C95D6314}" type="pres">
      <dgm:prSet presAssocID="{21224384-85BF-432C-A851-E4EB4D50F1CE}" presName="LevelTwoTextNode" presStyleLbl="node2" presStyleIdx="0" presStyleCnt="3" custScaleX="329050" custScaleY="269571" custLinFactY="200000" custLinFactNeighborX="-65965" custLinFactNeighborY="2033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50122B-ABE4-4BB4-A333-E597E986004E}" type="pres">
      <dgm:prSet presAssocID="{21224384-85BF-432C-A851-E4EB4D50F1CE}" presName="level3hierChild" presStyleCnt="0"/>
      <dgm:spPr/>
    </dgm:pt>
    <dgm:pt modelId="{BCE833D8-1CBF-45F2-B1D1-67D435EF691D}" type="pres">
      <dgm:prSet presAssocID="{556B2D21-2E7A-4083-A378-A09FF7178550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FA4AF416-9245-4096-AF6A-39E347B6C523}" type="pres">
      <dgm:prSet presAssocID="{556B2D21-2E7A-4083-A378-A09FF7178550}" presName="connTx" presStyleLbl="parChTrans1D2" presStyleIdx="1" presStyleCnt="3"/>
      <dgm:spPr/>
      <dgm:t>
        <a:bodyPr/>
        <a:lstStyle/>
        <a:p>
          <a:endParaRPr lang="ru-RU"/>
        </a:p>
      </dgm:t>
    </dgm:pt>
    <dgm:pt modelId="{2CA2FB7D-14EA-4967-A2F2-B2D246CB4DDA}" type="pres">
      <dgm:prSet presAssocID="{C4249E67-5882-4900-B6EF-054248079E06}" presName="root2" presStyleCnt="0"/>
      <dgm:spPr/>
    </dgm:pt>
    <dgm:pt modelId="{EFE0DD79-4BCB-42E2-B9F8-0C406FFF21A4}" type="pres">
      <dgm:prSet presAssocID="{C4249E67-5882-4900-B6EF-054248079E06}" presName="LevelTwoTextNode" presStyleLbl="node2" presStyleIdx="1" presStyleCnt="3" custScaleX="326377" custScaleY="499210" custLinFactY="278280" custLinFactNeighborX="-65965" custLinFactNeighborY="3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16C598-B979-400E-BD0A-17CE264E7984}" type="pres">
      <dgm:prSet presAssocID="{C4249E67-5882-4900-B6EF-054248079E06}" presName="level3hierChild" presStyleCnt="0"/>
      <dgm:spPr/>
    </dgm:pt>
    <dgm:pt modelId="{8FC5D8AD-F35F-4E44-AC78-FA1E3DC0B104}" type="pres">
      <dgm:prSet presAssocID="{AA5BBA54-21D9-4BA9-B391-DF8C4DA7072D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A08E3AA5-063B-4A7A-B43D-CE794114A9DA}" type="pres">
      <dgm:prSet presAssocID="{AA5BBA54-21D9-4BA9-B391-DF8C4DA7072D}" presName="connTx" presStyleLbl="parChTrans1D2" presStyleIdx="2" presStyleCnt="3"/>
      <dgm:spPr/>
      <dgm:t>
        <a:bodyPr/>
        <a:lstStyle/>
        <a:p>
          <a:endParaRPr lang="ru-RU"/>
        </a:p>
      </dgm:t>
    </dgm:pt>
    <dgm:pt modelId="{7552E763-AE1A-4231-AA19-626AF8F8263E}" type="pres">
      <dgm:prSet presAssocID="{BD3AA973-A2A5-4A12-8C12-9DF49E38664E}" presName="root2" presStyleCnt="0"/>
      <dgm:spPr/>
    </dgm:pt>
    <dgm:pt modelId="{26434AF4-98AA-4455-8863-8E961DD48C0B}" type="pres">
      <dgm:prSet presAssocID="{BD3AA973-A2A5-4A12-8C12-9DF49E38664E}" presName="LevelTwoTextNode" presStyleLbl="node2" presStyleIdx="2" presStyleCnt="3" custScaleX="309363" custScaleY="409944" custLinFactY="-451942" custLinFactNeighborX="-65965" custLinFactNeighborY="-5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2ACACB-215B-4B9E-9EC1-2D8466C34A40}" type="pres">
      <dgm:prSet presAssocID="{BD3AA973-A2A5-4A12-8C12-9DF49E38664E}" presName="level3hierChild" presStyleCnt="0"/>
      <dgm:spPr/>
    </dgm:pt>
    <dgm:pt modelId="{B6BCAA0A-AC37-4E49-8C46-48523C73D801}" type="pres">
      <dgm:prSet presAssocID="{D5FC1AF8-7D1A-4BAE-80BE-2361B3367FEA}" presName="conn2-1" presStyleLbl="parChTrans1D3" presStyleIdx="0" presStyleCnt="9"/>
      <dgm:spPr/>
      <dgm:t>
        <a:bodyPr/>
        <a:lstStyle/>
        <a:p>
          <a:endParaRPr lang="ru-RU"/>
        </a:p>
      </dgm:t>
    </dgm:pt>
    <dgm:pt modelId="{1D5C33A4-0666-4F6A-BC58-43CBAB51803F}" type="pres">
      <dgm:prSet presAssocID="{D5FC1AF8-7D1A-4BAE-80BE-2361B3367FEA}" presName="connTx" presStyleLbl="parChTrans1D3" presStyleIdx="0" presStyleCnt="9"/>
      <dgm:spPr/>
      <dgm:t>
        <a:bodyPr/>
        <a:lstStyle/>
        <a:p>
          <a:endParaRPr lang="ru-RU"/>
        </a:p>
      </dgm:t>
    </dgm:pt>
    <dgm:pt modelId="{836B358B-C28B-49EF-A3B7-99F2E7E52A21}" type="pres">
      <dgm:prSet presAssocID="{490DFDC8-A4C0-498A-BD51-2A3D691576EE}" presName="root2" presStyleCnt="0"/>
      <dgm:spPr/>
    </dgm:pt>
    <dgm:pt modelId="{763BED2C-9CF1-421A-AA4D-4FB67B351E81}" type="pres">
      <dgm:prSet presAssocID="{490DFDC8-A4C0-498A-BD51-2A3D691576EE}" presName="LevelTwoTextNode" presStyleLbl="node3" presStyleIdx="0" presStyleCnt="9" custScaleX="259299" custScaleY="249790" custLinFactX="46390" custLinFactY="1600000" custLinFactNeighborX="100000" custLinFactNeighborY="16630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9C8A70-3EE8-4597-A368-86613A7F77D5}" type="pres">
      <dgm:prSet presAssocID="{490DFDC8-A4C0-498A-BD51-2A3D691576EE}" presName="level3hierChild" presStyleCnt="0"/>
      <dgm:spPr/>
    </dgm:pt>
    <dgm:pt modelId="{68F2D927-42F4-45D5-9B73-45E2C3A81C81}" type="pres">
      <dgm:prSet presAssocID="{D3AA4B12-FB61-49D9-BF72-26FABC4FD1D7}" presName="conn2-1" presStyleLbl="parChTrans1D3" presStyleIdx="1" presStyleCnt="9"/>
      <dgm:spPr/>
      <dgm:t>
        <a:bodyPr/>
        <a:lstStyle/>
        <a:p>
          <a:endParaRPr lang="ru-RU"/>
        </a:p>
      </dgm:t>
    </dgm:pt>
    <dgm:pt modelId="{ABD4ED75-5E0F-43FF-83D9-D411BB9BF419}" type="pres">
      <dgm:prSet presAssocID="{D3AA4B12-FB61-49D9-BF72-26FABC4FD1D7}" presName="connTx" presStyleLbl="parChTrans1D3" presStyleIdx="1" presStyleCnt="9"/>
      <dgm:spPr/>
      <dgm:t>
        <a:bodyPr/>
        <a:lstStyle/>
        <a:p>
          <a:endParaRPr lang="ru-RU"/>
        </a:p>
      </dgm:t>
    </dgm:pt>
    <dgm:pt modelId="{E815FAF6-D576-4413-B8B4-62A110D76D60}" type="pres">
      <dgm:prSet presAssocID="{429505CA-C30E-4347-85DE-6217A32EDFCD}" presName="root2" presStyleCnt="0"/>
      <dgm:spPr/>
    </dgm:pt>
    <dgm:pt modelId="{F7A5000A-7689-4637-934D-F3E61297D4C4}" type="pres">
      <dgm:prSet presAssocID="{429505CA-C30E-4347-85DE-6217A32EDFCD}" presName="LevelTwoTextNode" presStyleLbl="node3" presStyleIdx="1" presStyleCnt="9" custScaleX="520139" custScaleY="257758" custLinFactY="-200000" custLinFactNeighborX="31770" custLinFactNeighborY="-2586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D8DD6B-D565-410C-B9CF-DC362394F020}" type="pres">
      <dgm:prSet presAssocID="{429505CA-C30E-4347-85DE-6217A32EDFCD}" presName="level3hierChild" presStyleCnt="0"/>
      <dgm:spPr/>
    </dgm:pt>
    <dgm:pt modelId="{202062BA-1965-432D-AA02-1A4103313D07}" type="pres">
      <dgm:prSet presAssocID="{5FDFDBA6-DD27-46E0-9F61-5C2B264FEB76}" presName="conn2-1" presStyleLbl="parChTrans1D3" presStyleIdx="2" presStyleCnt="9"/>
      <dgm:spPr/>
      <dgm:t>
        <a:bodyPr/>
        <a:lstStyle/>
        <a:p>
          <a:endParaRPr lang="ru-RU"/>
        </a:p>
      </dgm:t>
    </dgm:pt>
    <dgm:pt modelId="{315179CB-5FC0-44C1-9E3E-5C1BC817302E}" type="pres">
      <dgm:prSet presAssocID="{5FDFDBA6-DD27-46E0-9F61-5C2B264FEB76}" presName="connTx" presStyleLbl="parChTrans1D3" presStyleIdx="2" presStyleCnt="9"/>
      <dgm:spPr/>
      <dgm:t>
        <a:bodyPr/>
        <a:lstStyle/>
        <a:p>
          <a:endParaRPr lang="ru-RU"/>
        </a:p>
      </dgm:t>
    </dgm:pt>
    <dgm:pt modelId="{696AD1B4-5166-4E8F-B8B1-8996CB72767E}" type="pres">
      <dgm:prSet presAssocID="{47A57B73-8675-4256-BF80-E15B11E0A92F}" presName="root2" presStyleCnt="0"/>
      <dgm:spPr/>
    </dgm:pt>
    <dgm:pt modelId="{2ED0364D-35D9-4996-A2CF-300392EC91DA}" type="pres">
      <dgm:prSet presAssocID="{47A57B73-8675-4256-BF80-E15B11E0A92F}" presName="LevelTwoTextNode" presStyleLbl="node3" presStyleIdx="2" presStyleCnt="9" custScaleX="520139" custScaleY="257758" custLinFactY="-100000" custLinFactNeighborX="3396" custLinFactNeighborY="-1908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FDC8E56-A493-41BC-8384-6C73487DF565}" type="pres">
      <dgm:prSet presAssocID="{47A57B73-8675-4256-BF80-E15B11E0A92F}" presName="level3hierChild" presStyleCnt="0"/>
      <dgm:spPr/>
    </dgm:pt>
    <dgm:pt modelId="{CC56FAFD-83AE-4A9E-9D08-F155D05BA591}" type="pres">
      <dgm:prSet presAssocID="{1FAC0066-06CE-4E9D-81D7-14B779643EF8}" presName="conn2-1" presStyleLbl="parChTrans1D3" presStyleIdx="3" presStyleCnt="9"/>
      <dgm:spPr/>
      <dgm:t>
        <a:bodyPr/>
        <a:lstStyle/>
        <a:p>
          <a:endParaRPr lang="ru-RU"/>
        </a:p>
      </dgm:t>
    </dgm:pt>
    <dgm:pt modelId="{FEB476A7-8162-4A1D-8CC0-2CEF35EC3FC8}" type="pres">
      <dgm:prSet presAssocID="{1FAC0066-06CE-4E9D-81D7-14B779643EF8}" presName="connTx" presStyleLbl="parChTrans1D3" presStyleIdx="3" presStyleCnt="9"/>
      <dgm:spPr/>
      <dgm:t>
        <a:bodyPr/>
        <a:lstStyle/>
        <a:p>
          <a:endParaRPr lang="ru-RU"/>
        </a:p>
      </dgm:t>
    </dgm:pt>
    <dgm:pt modelId="{8E4ABD90-4E66-4FE9-B583-DAA25F443508}" type="pres">
      <dgm:prSet presAssocID="{831132C8-B8E5-4BD8-8CC6-31891E7572FA}" presName="root2" presStyleCnt="0"/>
      <dgm:spPr/>
    </dgm:pt>
    <dgm:pt modelId="{C1ACF5CD-B8D1-40F7-AACB-88BB80FF704B}" type="pres">
      <dgm:prSet presAssocID="{831132C8-B8E5-4BD8-8CC6-31891E7572FA}" presName="LevelTwoTextNode" presStyleLbl="node3" presStyleIdx="3" presStyleCnt="9" custScaleX="520139" custScaleY="257758" custLinFactY="-100000" custLinFactNeighborX="3396" custLinFactNeighborY="-1718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279DC7D-85A2-4F5A-98EE-0615C74D4034}" type="pres">
      <dgm:prSet presAssocID="{831132C8-B8E5-4BD8-8CC6-31891E7572FA}" presName="level3hierChild" presStyleCnt="0"/>
      <dgm:spPr/>
    </dgm:pt>
    <dgm:pt modelId="{63005DFA-2FB4-4939-BEA8-B5458645045A}" type="pres">
      <dgm:prSet presAssocID="{D433F16E-F620-440C-8CF7-FBE8C37FAA70}" presName="conn2-1" presStyleLbl="parChTrans1D3" presStyleIdx="4" presStyleCnt="9"/>
      <dgm:spPr/>
      <dgm:t>
        <a:bodyPr/>
        <a:lstStyle/>
        <a:p>
          <a:endParaRPr lang="ru-RU"/>
        </a:p>
      </dgm:t>
    </dgm:pt>
    <dgm:pt modelId="{4BBAED3D-F34B-497B-8CBE-6875DC54085B}" type="pres">
      <dgm:prSet presAssocID="{D433F16E-F620-440C-8CF7-FBE8C37FAA70}" presName="connTx" presStyleLbl="parChTrans1D3" presStyleIdx="4" presStyleCnt="9"/>
      <dgm:spPr/>
      <dgm:t>
        <a:bodyPr/>
        <a:lstStyle/>
        <a:p>
          <a:endParaRPr lang="ru-RU"/>
        </a:p>
      </dgm:t>
    </dgm:pt>
    <dgm:pt modelId="{D2471EB2-6F31-4489-BF35-7A10D5B0CC8C}" type="pres">
      <dgm:prSet presAssocID="{5231D65B-6073-417A-8FD0-3998EF3DBE0B}" presName="root2" presStyleCnt="0"/>
      <dgm:spPr/>
    </dgm:pt>
    <dgm:pt modelId="{FA0CA004-7757-4443-BDAA-B33159930965}" type="pres">
      <dgm:prSet presAssocID="{5231D65B-6073-417A-8FD0-3998EF3DBE0B}" presName="LevelTwoTextNode" presStyleLbl="node3" presStyleIdx="4" presStyleCnt="9" custScaleX="520139" custScaleY="257758" custLinFactY="-100000" custLinFactNeighborX="31770" custLinFactNeighborY="-1204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5E67FE-DD9E-4059-841E-5D2CCD8ACE02}" type="pres">
      <dgm:prSet presAssocID="{5231D65B-6073-417A-8FD0-3998EF3DBE0B}" presName="level3hierChild" presStyleCnt="0"/>
      <dgm:spPr/>
    </dgm:pt>
    <dgm:pt modelId="{4CE21B64-E8BB-4F47-900B-CB2309977ECF}" type="pres">
      <dgm:prSet presAssocID="{D411D604-D734-45DE-B1DE-AFF07CBC0ADA}" presName="conn2-1" presStyleLbl="parChTrans1D3" presStyleIdx="5" presStyleCnt="9"/>
      <dgm:spPr/>
      <dgm:t>
        <a:bodyPr/>
        <a:lstStyle/>
        <a:p>
          <a:endParaRPr lang="ru-RU"/>
        </a:p>
      </dgm:t>
    </dgm:pt>
    <dgm:pt modelId="{540C2444-73CD-4D58-B5AE-55A57F699EE2}" type="pres">
      <dgm:prSet presAssocID="{D411D604-D734-45DE-B1DE-AFF07CBC0ADA}" presName="connTx" presStyleLbl="parChTrans1D3" presStyleIdx="5" presStyleCnt="9"/>
      <dgm:spPr/>
      <dgm:t>
        <a:bodyPr/>
        <a:lstStyle/>
        <a:p>
          <a:endParaRPr lang="ru-RU"/>
        </a:p>
      </dgm:t>
    </dgm:pt>
    <dgm:pt modelId="{9F28701C-81D3-4CDB-8691-61E2626837B6}" type="pres">
      <dgm:prSet presAssocID="{53CC6364-0E5B-44FA-B57A-BBC305C46C4B}" presName="root2" presStyleCnt="0"/>
      <dgm:spPr/>
    </dgm:pt>
    <dgm:pt modelId="{0A8FE076-7654-4D3A-8235-CD798831B8C2}" type="pres">
      <dgm:prSet presAssocID="{53CC6364-0E5B-44FA-B57A-BBC305C46C4B}" presName="LevelTwoTextNode" presStyleLbl="node3" presStyleIdx="5" presStyleCnt="9" custScaleX="520139" custScaleY="257758" custLinFactY="-66058" custLinFactNeighborX="3177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96BF7D-0B2C-4436-B95D-F64C23B9FAAF}" type="pres">
      <dgm:prSet presAssocID="{53CC6364-0E5B-44FA-B57A-BBC305C46C4B}" presName="level3hierChild" presStyleCnt="0"/>
      <dgm:spPr/>
    </dgm:pt>
    <dgm:pt modelId="{A01678D2-C625-4B5B-B5A7-D0949CD43B2A}" type="pres">
      <dgm:prSet presAssocID="{A3755835-CFAB-41EF-8E9F-E0B57FE5849E}" presName="conn2-1" presStyleLbl="parChTrans1D3" presStyleIdx="6" presStyleCnt="9"/>
      <dgm:spPr/>
      <dgm:t>
        <a:bodyPr/>
        <a:lstStyle/>
        <a:p>
          <a:endParaRPr lang="ru-RU"/>
        </a:p>
      </dgm:t>
    </dgm:pt>
    <dgm:pt modelId="{41173BE5-E235-4894-A856-9246B49292E8}" type="pres">
      <dgm:prSet presAssocID="{A3755835-CFAB-41EF-8E9F-E0B57FE5849E}" presName="connTx" presStyleLbl="parChTrans1D3" presStyleIdx="6" presStyleCnt="9"/>
      <dgm:spPr/>
      <dgm:t>
        <a:bodyPr/>
        <a:lstStyle/>
        <a:p>
          <a:endParaRPr lang="ru-RU"/>
        </a:p>
      </dgm:t>
    </dgm:pt>
    <dgm:pt modelId="{8480ECB7-3C16-45DD-9E60-06952B4C69C4}" type="pres">
      <dgm:prSet presAssocID="{963D6959-A687-4F99-86F2-56206D9C0360}" presName="root2" presStyleCnt="0"/>
      <dgm:spPr/>
    </dgm:pt>
    <dgm:pt modelId="{BFFE41DA-374D-4C82-BEA8-EBC54378D467}" type="pres">
      <dgm:prSet presAssocID="{963D6959-A687-4F99-86F2-56206D9C0360}" presName="LevelTwoTextNode" presStyleLbl="node3" presStyleIdx="6" presStyleCnt="9" custScaleX="520139" custScaleY="257758" custLinFactY="-11645" custLinFactNeighborX="3177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2790EA8-F078-4AF9-A875-5F68E5737D75}" type="pres">
      <dgm:prSet presAssocID="{963D6959-A687-4F99-86F2-56206D9C0360}" presName="level3hierChild" presStyleCnt="0"/>
      <dgm:spPr/>
    </dgm:pt>
    <dgm:pt modelId="{06E446F2-F10C-4FA7-8CB8-BBBA89BC9B15}" type="pres">
      <dgm:prSet presAssocID="{9220251A-A0C2-4DE6-B7B0-07CED6DF0FF7}" presName="conn2-1" presStyleLbl="parChTrans1D3" presStyleIdx="7" presStyleCnt="9"/>
      <dgm:spPr/>
      <dgm:t>
        <a:bodyPr/>
        <a:lstStyle/>
        <a:p>
          <a:endParaRPr lang="ru-RU"/>
        </a:p>
      </dgm:t>
    </dgm:pt>
    <dgm:pt modelId="{09F4C10E-55CB-4305-A320-BF26CBB519A7}" type="pres">
      <dgm:prSet presAssocID="{9220251A-A0C2-4DE6-B7B0-07CED6DF0FF7}" presName="connTx" presStyleLbl="parChTrans1D3" presStyleIdx="7" presStyleCnt="9"/>
      <dgm:spPr/>
      <dgm:t>
        <a:bodyPr/>
        <a:lstStyle/>
        <a:p>
          <a:endParaRPr lang="ru-RU"/>
        </a:p>
      </dgm:t>
    </dgm:pt>
    <dgm:pt modelId="{9E4B9510-C96F-4605-ADD6-078DD6A65382}" type="pres">
      <dgm:prSet presAssocID="{379FF8D5-BBCB-4824-9E72-8D371AAE14BE}" presName="root2" presStyleCnt="0"/>
      <dgm:spPr/>
    </dgm:pt>
    <dgm:pt modelId="{C9D9A4E7-86E4-4D4D-ABA8-8425843E90D9}" type="pres">
      <dgm:prSet presAssocID="{379FF8D5-BBCB-4824-9E72-8D371AAE14BE}" presName="LevelTwoTextNode" presStyleLbl="node3" presStyleIdx="7" presStyleCnt="9" custScaleX="520139" custScaleY="257758" custLinFactNeighborX="31770" custLinFactNeighborY="-572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696D0A8-6566-4EFA-A633-50EC25DA8E48}" type="pres">
      <dgm:prSet presAssocID="{379FF8D5-BBCB-4824-9E72-8D371AAE14BE}" presName="level3hierChild" presStyleCnt="0"/>
      <dgm:spPr/>
    </dgm:pt>
    <dgm:pt modelId="{3B4032C8-92C7-4640-87D5-0A42112F9FA3}" type="pres">
      <dgm:prSet presAssocID="{4858231A-5214-47BB-86C2-3F5C6607BFF8}" presName="conn2-1" presStyleLbl="parChTrans1D3" presStyleIdx="8" presStyleCnt="9"/>
      <dgm:spPr/>
      <dgm:t>
        <a:bodyPr/>
        <a:lstStyle/>
        <a:p>
          <a:endParaRPr lang="ru-RU"/>
        </a:p>
      </dgm:t>
    </dgm:pt>
    <dgm:pt modelId="{8B9CCF9C-0B89-4420-946C-C5D03D544646}" type="pres">
      <dgm:prSet presAssocID="{4858231A-5214-47BB-86C2-3F5C6607BFF8}" presName="connTx" presStyleLbl="parChTrans1D3" presStyleIdx="8" presStyleCnt="9"/>
      <dgm:spPr/>
      <dgm:t>
        <a:bodyPr/>
        <a:lstStyle/>
        <a:p>
          <a:endParaRPr lang="ru-RU"/>
        </a:p>
      </dgm:t>
    </dgm:pt>
    <dgm:pt modelId="{D69F2F6F-5BA7-40BE-B9B0-E72730EC20B1}" type="pres">
      <dgm:prSet presAssocID="{D68B1A5B-E9B9-4EF3-B8A4-0D5DF1375278}" presName="root2" presStyleCnt="0"/>
      <dgm:spPr/>
    </dgm:pt>
    <dgm:pt modelId="{AB1754AE-30EA-48EE-B970-728B460F6247}" type="pres">
      <dgm:prSet presAssocID="{D68B1A5B-E9B9-4EF3-B8A4-0D5DF1375278}" presName="LevelTwoTextNode" presStyleLbl="node3" presStyleIdx="8" presStyleCnt="9" custScaleX="520139" custScaleY="257758" custLinFactNeighborX="38779" custLinFactNeighborY="267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AA6030-AB22-418A-8C0A-CE7C9842449B}" type="pres">
      <dgm:prSet presAssocID="{D68B1A5B-E9B9-4EF3-B8A4-0D5DF1375278}" presName="level3hierChild" presStyleCnt="0"/>
      <dgm:spPr/>
    </dgm:pt>
  </dgm:ptLst>
  <dgm:cxnLst>
    <dgm:cxn modelId="{C6ED82A7-89EF-4653-BAC7-788D7F5D0503}" type="presOf" srcId="{D3AA4B12-FB61-49D9-BF72-26FABC4FD1D7}" destId="{68F2D927-42F4-45D5-9B73-45E2C3A81C81}" srcOrd="0" destOrd="0" presId="urn:microsoft.com/office/officeart/2008/layout/HorizontalMultiLevelHierarchy"/>
    <dgm:cxn modelId="{51500ACF-C926-47B0-A8FD-7B811506332E}" type="presOf" srcId="{EB973AA1-A317-4ECD-AE61-BF9261F1CE06}" destId="{0363B37F-998D-43FB-8C19-50970DDD4595}" srcOrd="0" destOrd="0" presId="urn:microsoft.com/office/officeart/2008/layout/HorizontalMultiLevelHierarchy"/>
    <dgm:cxn modelId="{DBD2CB4F-82D4-4A80-84AD-A4A510BB1FBA}" type="presOf" srcId="{490DFDC8-A4C0-498A-BD51-2A3D691576EE}" destId="{763BED2C-9CF1-421A-AA4D-4FB67B351E81}" srcOrd="0" destOrd="0" presId="urn:microsoft.com/office/officeart/2008/layout/HorizontalMultiLevelHierarchy"/>
    <dgm:cxn modelId="{34711560-D17C-4E57-87FD-715FCD3204EA}" type="presOf" srcId="{9220251A-A0C2-4DE6-B7B0-07CED6DF0FF7}" destId="{06E446F2-F10C-4FA7-8CB8-BBBA89BC9B15}" srcOrd="0" destOrd="0" presId="urn:microsoft.com/office/officeart/2008/layout/HorizontalMultiLevelHierarchy"/>
    <dgm:cxn modelId="{2583965B-6BCB-4DDD-A5C5-6317F1C72399}" type="presOf" srcId="{D68B1A5B-E9B9-4EF3-B8A4-0D5DF1375278}" destId="{AB1754AE-30EA-48EE-B970-728B460F6247}" srcOrd="0" destOrd="0" presId="urn:microsoft.com/office/officeart/2008/layout/HorizontalMultiLevelHierarchy"/>
    <dgm:cxn modelId="{32379493-6A76-4C06-A9DB-02CAF855DCE7}" type="presOf" srcId="{556B2D21-2E7A-4083-A378-A09FF7178550}" destId="{FA4AF416-9245-4096-AF6A-39E347B6C523}" srcOrd="1" destOrd="0" presId="urn:microsoft.com/office/officeart/2008/layout/HorizontalMultiLevelHierarchy"/>
    <dgm:cxn modelId="{0ABF22A2-49F7-441D-846C-2DA632945610}" type="presOf" srcId="{5C2120FD-D498-43D5-A852-F8BE64F022BE}" destId="{3ABD2D18-D95E-4CAC-ABF2-301632230239}" srcOrd="0" destOrd="0" presId="urn:microsoft.com/office/officeart/2008/layout/HorizontalMultiLevelHierarchy"/>
    <dgm:cxn modelId="{5AE95619-CDA8-422E-AF90-7110FBDFD070}" srcId="{5C2120FD-D498-43D5-A852-F8BE64F022BE}" destId="{21224384-85BF-432C-A851-E4EB4D50F1CE}" srcOrd="0" destOrd="0" parTransId="{116000E3-0E67-402B-A88B-33CF0E02C88D}" sibTransId="{E4C1AAF1-B934-4697-8DE1-24615F6C3B8D}"/>
    <dgm:cxn modelId="{7A59C9F7-C17B-429B-BEBD-52A2CB3BAD6B}" type="presOf" srcId="{AA5BBA54-21D9-4BA9-B391-DF8C4DA7072D}" destId="{8FC5D8AD-F35F-4E44-AC78-FA1E3DC0B104}" srcOrd="0" destOrd="0" presId="urn:microsoft.com/office/officeart/2008/layout/HorizontalMultiLevelHierarchy"/>
    <dgm:cxn modelId="{ABB65330-E4C6-44D0-A367-81FAE282B45B}" srcId="{BD3AA973-A2A5-4A12-8C12-9DF49E38664E}" destId="{47A57B73-8675-4256-BF80-E15B11E0A92F}" srcOrd="2" destOrd="0" parTransId="{5FDFDBA6-DD27-46E0-9F61-5C2B264FEB76}" sibTransId="{9DB58278-9486-42D3-84A2-798A89E8DE00}"/>
    <dgm:cxn modelId="{FEA39E9C-0F5B-44AD-B9FD-45B72C933D09}" srcId="{BD3AA973-A2A5-4A12-8C12-9DF49E38664E}" destId="{429505CA-C30E-4347-85DE-6217A32EDFCD}" srcOrd="1" destOrd="0" parTransId="{D3AA4B12-FB61-49D9-BF72-26FABC4FD1D7}" sibTransId="{D620E51E-7907-43EA-8256-F8D40EE6DED8}"/>
    <dgm:cxn modelId="{5C84373D-F57A-4CBC-9C1B-2C1C65D28123}" type="presOf" srcId="{D433F16E-F620-440C-8CF7-FBE8C37FAA70}" destId="{4BBAED3D-F34B-497B-8CBE-6875DC54085B}" srcOrd="1" destOrd="0" presId="urn:microsoft.com/office/officeart/2008/layout/HorizontalMultiLevelHierarchy"/>
    <dgm:cxn modelId="{A8A3B696-A75D-454E-9A81-CB61CF8FD8E4}" type="presOf" srcId="{BD3AA973-A2A5-4A12-8C12-9DF49E38664E}" destId="{26434AF4-98AA-4455-8863-8E961DD48C0B}" srcOrd="0" destOrd="0" presId="urn:microsoft.com/office/officeart/2008/layout/HorizontalMultiLevelHierarchy"/>
    <dgm:cxn modelId="{9442080F-1DAA-4F24-9466-692CDC5CDAE8}" type="presOf" srcId="{D5FC1AF8-7D1A-4BAE-80BE-2361B3367FEA}" destId="{B6BCAA0A-AC37-4E49-8C46-48523C73D801}" srcOrd="0" destOrd="0" presId="urn:microsoft.com/office/officeart/2008/layout/HorizontalMultiLevelHierarchy"/>
    <dgm:cxn modelId="{79EDFD03-3F38-445F-8E3F-F50BE903E20D}" srcId="{BD3AA973-A2A5-4A12-8C12-9DF49E38664E}" destId="{379FF8D5-BBCB-4824-9E72-8D371AAE14BE}" srcOrd="7" destOrd="0" parTransId="{9220251A-A0C2-4DE6-B7B0-07CED6DF0FF7}" sibTransId="{9D7BB469-3DB5-44F1-9979-DBDEC7B755E3}"/>
    <dgm:cxn modelId="{7CA06FF5-D96A-4F35-B239-C13B75DD4D0F}" type="presOf" srcId="{556B2D21-2E7A-4083-A378-A09FF7178550}" destId="{BCE833D8-1CBF-45F2-B1D1-67D435EF691D}" srcOrd="0" destOrd="0" presId="urn:microsoft.com/office/officeart/2008/layout/HorizontalMultiLevelHierarchy"/>
    <dgm:cxn modelId="{4563F0C1-EC30-487E-8423-A88C17063731}" type="presOf" srcId="{1FAC0066-06CE-4E9D-81D7-14B779643EF8}" destId="{FEB476A7-8162-4A1D-8CC0-2CEF35EC3FC8}" srcOrd="1" destOrd="0" presId="urn:microsoft.com/office/officeart/2008/layout/HorizontalMultiLevelHierarchy"/>
    <dgm:cxn modelId="{5A33706C-55C2-4354-B0CA-4AB19145123C}" type="presOf" srcId="{5FDFDBA6-DD27-46E0-9F61-5C2B264FEB76}" destId="{202062BA-1965-432D-AA02-1A4103313D07}" srcOrd="0" destOrd="0" presId="urn:microsoft.com/office/officeart/2008/layout/HorizontalMultiLevelHierarchy"/>
    <dgm:cxn modelId="{B12BEA01-28C6-402D-B881-289FE0B9BA3E}" type="presOf" srcId="{C4249E67-5882-4900-B6EF-054248079E06}" destId="{EFE0DD79-4BCB-42E2-B9F8-0C406FFF21A4}" srcOrd="0" destOrd="0" presId="urn:microsoft.com/office/officeart/2008/layout/HorizontalMultiLevelHierarchy"/>
    <dgm:cxn modelId="{929AC5D2-75FB-4ACB-9466-4460EF3BDB23}" type="presOf" srcId="{4858231A-5214-47BB-86C2-3F5C6607BFF8}" destId="{3B4032C8-92C7-4640-87D5-0A42112F9FA3}" srcOrd="0" destOrd="0" presId="urn:microsoft.com/office/officeart/2008/layout/HorizontalMultiLevelHierarchy"/>
    <dgm:cxn modelId="{695A2BCF-983A-4A9A-B672-C20094309BD8}" srcId="{EB973AA1-A317-4ECD-AE61-BF9261F1CE06}" destId="{5C2120FD-D498-43D5-A852-F8BE64F022BE}" srcOrd="0" destOrd="0" parTransId="{19DD230B-49A2-4E1A-A754-4F0B4456FD4F}" sibTransId="{AE59576C-C932-4EFA-B221-05B57112FA5A}"/>
    <dgm:cxn modelId="{B6A81847-C697-4050-AC6D-C50D5AAAD780}" type="presOf" srcId="{963D6959-A687-4F99-86F2-56206D9C0360}" destId="{BFFE41DA-374D-4C82-BEA8-EBC54378D467}" srcOrd="0" destOrd="0" presId="urn:microsoft.com/office/officeart/2008/layout/HorizontalMultiLevelHierarchy"/>
    <dgm:cxn modelId="{E286C251-45BC-45F2-BC71-739E636B6A5B}" srcId="{BD3AA973-A2A5-4A12-8C12-9DF49E38664E}" destId="{490DFDC8-A4C0-498A-BD51-2A3D691576EE}" srcOrd="0" destOrd="0" parTransId="{D5FC1AF8-7D1A-4BAE-80BE-2361B3367FEA}" sibTransId="{38E7574B-576C-4457-9260-C1C27CE0EB50}"/>
    <dgm:cxn modelId="{2915D6D7-0FEC-477F-B974-5EC91C659188}" type="presOf" srcId="{116000E3-0E67-402B-A88B-33CF0E02C88D}" destId="{EC387383-539B-4F24-B2AC-6FA2C98CE792}" srcOrd="0" destOrd="0" presId="urn:microsoft.com/office/officeart/2008/layout/HorizontalMultiLevelHierarchy"/>
    <dgm:cxn modelId="{1345CA70-38EC-4760-A1F4-0396A729B548}" srcId="{BD3AA973-A2A5-4A12-8C12-9DF49E38664E}" destId="{D68B1A5B-E9B9-4EF3-B8A4-0D5DF1375278}" srcOrd="8" destOrd="0" parTransId="{4858231A-5214-47BB-86C2-3F5C6607BFF8}" sibTransId="{016C52E0-5627-4115-A2C3-D9F32D2C1F41}"/>
    <dgm:cxn modelId="{52DAE95B-F0E6-4447-A593-B0980D6B436C}" srcId="{BD3AA973-A2A5-4A12-8C12-9DF49E38664E}" destId="{53CC6364-0E5B-44FA-B57A-BBC305C46C4B}" srcOrd="5" destOrd="0" parTransId="{D411D604-D734-45DE-B1DE-AFF07CBC0ADA}" sibTransId="{BC06B288-56F9-4B56-86AF-3252DD7BF6EA}"/>
    <dgm:cxn modelId="{A13E247A-DB05-49E4-AEE6-DE6178127D7B}" srcId="{5C2120FD-D498-43D5-A852-F8BE64F022BE}" destId="{BD3AA973-A2A5-4A12-8C12-9DF49E38664E}" srcOrd="2" destOrd="0" parTransId="{AA5BBA54-21D9-4BA9-B391-DF8C4DA7072D}" sibTransId="{367A390D-1F91-4F8C-B016-72F919E4CFC1}"/>
    <dgm:cxn modelId="{A78ED9EB-B06B-4BDC-9C0F-085691A8A4EB}" srcId="{BD3AA973-A2A5-4A12-8C12-9DF49E38664E}" destId="{5231D65B-6073-417A-8FD0-3998EF3DBE0B}" srcOrd="4" destOrd="0" parTransId="{D433F16E-F620-440C-8CF7-FBE8C37FAA70}" sibTransId="{D6BCE8CD-B2D3-4A78-AA82-F78B8B139F38}"/>
    <dgm:cxn modelId="{D4AD2861-A048-455C-B262-A1072555197C}" type="presOf" srcId="{47A57B73-8675-4256-BF80-E15B11E0A92F}" destId="{2ED0364D-35D9-4996-A2CF-300392EC91DA}" srcOrd="0" destOrd="0" presId="urn:microsoft.com/office/officeart/2008/layout/HorizontalMultiLevelHierarchy"/>
    <dgm:cxn modelId="{68A5C286-EDBA-4C2D-91BC-C5FC5A39CEE4}" srcId="{BD3AA973-A2A5-4A12-8C12-9DF49E38664E}" destId="{831132C8-B8E5-4BD8-8CC6-31891E7572FA}" srcOrd="3" destOrd="0" parTransId="{1FAC0066-06CE-4E9D-81D7-14B779643EF8}" sibTransId="{C419B50C-EA69-4E17-9EB4-640501AA1EDF}"/>
    <dgm:cxn modelId="{0CA09D61-4A2A-4293-8402-5C37A8578A9B}" type="presOf" srcId="{116000E3-0E67-402B-A88B-33CF0E02C88D}" destId="{FE3C4FEB-4923-4C6E-85BD-6907AF6BBB2F}" srcOrd="1" destOrd="0" presId="urn:microsoft.com/office/officeart/2008/layout/HorizontalMultiLevelHierarchy"/>
    <dgm:cxn modelId="{64389CCC-546E-4613-85CE-E44374555267}" srcId="{BD3AA973-A2A5-4A12-8C12-9DF49E38664E}" destId="{963D6959-A687-4F99-86F2-56206D9C0360}" srcOrd="6" destOrd="0" parTransId="{A3755835-CFAB-41EF-8E9F-E0B57FE5849E}" sibTransId="{FC66B68B-BB29-42F8-87A3-4D49491623B6}"/>
    <dgm:cxn modelId="{466B5575-A4B5-4176-BCE1-96F52627437C}" type="presOf" srcId="{A3755835-CFAB-41EF-8E9F-E0B57FE5849E}" destId="{A01678D2-C625-4B5B-B5A7-D0949CD43B2A}" srcOrd="0" destOrd="0" presId="urn:microsoft.com/office/officeart/2008/layout/HorizontalMultiLevelHierarchy"/>
    <dgm:cxn modelId="{E0D8CA7D-70D6-4F00-9D74-D95FEF8D2600}" type="presOf" srcId="{1FAC0066-06CE-4E9D-81D7-14B779643EF8}" destId="{CC56FAFD-83AE-4A9E-9D08-F155D05BA591}" srcOrd="0" destOrd="0" presId="urn:microsoft.com/office/officeart/2008/layout/HorizontalMultiLevelHierarchy"/>
    <dgm:cxn modelId="{D4991945-3437-4DEB-8E39-B33294C63E45}" type="presOf" srcId="{A3755835-CFAB-41EF-8E9F-E0B57FE5849E}" destId="{41173BE5-E235-4894-A856-9246B49292E8}" srcOrd="1" destOrd="0" presId="urn:microsoft.com/office/officeart/2008/layout/HorizontalMultiLevelHierarchy"/>
    <dgm:cxn modelId="{C781D05D-81EF-4E99-8FB7-37180F2E88E3}" type="presOf" srcId="{429505CA-C30E-4347-85DE-6217A32EDFCD}" destId="{F7A5000A-7689-4637-934D-F3E61297D4C4}" srcOrd="0" destOrd="0" presId="urn:microsoft.com/office/officeart/2008/layout/HorizontalMultiLevelHierarchy"/>
    <dgm:cxn modelId="{7BFCB548-B03E-47B8-83A4-55BA36F85F15}" type="presOf" srcId="{D5FC1AF8-7D1A-4BAE-80BE-2361B3367FEA}" destId="{1D5C33A4-0666-4F6A-BC58-43CBAB51803F}" srcOrd="1" destOrd="0" presId="urn:microsoft.com/office/officeart/2008/layout/HorizontalMultiLevelHierarchy"/>
    <dgm:cxn modelId="{B6ADA84E-56BC-4DEF-A521-2AB5A4C36CFA}" type="presOf" srcId="{D411D604-D734-45DE-B1DE-AFF07CBC0ADA}" destId="{4CE21B64-E8BB-4F47-900B-CB2309977ECF}" srcOrd="0" destOrd="0" presId="urn:microsoft.com/office/officeart/2008/layout/HorizontalMultiLevelHierarchy"/>
    <dgm:cxn modelId="{2605276F-EC71-41FD-8FE6-3B9B64EFE17D}" type="presOf" srcId="{21224384-85BF-432C-A851-E4EB4D50F1CE}" destId="{28C5CFD5-E378-4AE5-AE18-E6B3C95D6314}" srcOrd="0" destOrd="0" presId="urn:microsoft.com/office/officeart/2008/layout/HorizontalMultiLevelHierarchy"/>
    <dgm:cxn modelId="{209A8573-AC03-4BE9-AD09-A471A2C3BFEB}" type="presOf" srcId="{379FF8D5-BBCB-4824-9E72-8D371AAE14BE}" destId="{C9D9A4E7-86E4-4D4D-ABA8-8425843E90D9}" srcOrd="0" destOrd="0" presId="urn:microsoft.com/office/officeart/2008/layout/HorizontalMultiLevelHierarchy"/>
    <dgm:cxn modelId="{08476A02-AC4F-4B03-8A94-87B53877C824}" type="presOf" srcId="{5231D65B-6073-417A-8FD0-3998EF3DBE0B}" destId="{FA0CA004-7757-4443-BDAA-B33159930965}" srcOrd="0" destOrd="0" presId="urn:microsoft.com/office/officeart/2008/layout/HorizontalMultiLevelHierarchy"/>
    <dgm:cxn modelId="{0D151743-D666-452C-B843-2779B9CF4B67}" type="presOf" srcId="{9220251A-A0C2-4DE6-B7B0-07CED6DF0FF7}" destId="{09F4C10E-55CB-4305-A320-BF26CBB519A7}" srcOrd="1" destOrd="0" presId="urn:microsoft.com/office/officeart/2008/layout/HorizontalMultiLevelHierarchy"/>
    <dgm:cxn modelId="{07F9F53D-00BB-4CD3-9A92-B8793948D3C6}" type="presOf" srcId="{831132C8-B8E5-4BD8-8CC6-31891E7572FA}" destId="{C1ACF5CD-B8D1-40F7-AACB-88BB80FF704B}" srcOrd="0" destOrd="0" presId="urn:microsoft.com/office/officeart/2008/layout/HorizontalMultiLevelHierarchy"/>
    <dgm:cxn modelId="{9BF87851-F61E-4720-B6B2-E7096EA2CEEF}" type="presOf" srcId="{D3AA4B12-FB61-49D9-BF72-26FABC4FD1D7}" destId="{ABD4ED75-5E0F-43FF-83D9-D411BB9BF419}" srcOrd="1" destOrd="0" presId="urn:microsoft.com/office/officeart/2008/layout/HorizontalMultiLevelHierarchy"/>
    <dgm:cxn modelId="{254007FA-AE60-4893-810C-AA70BB3123FA}" type="presOf" srcId="{4858231A-5214-47BB-86C2-3F5C6607BFF8}" destId="{8B9CCF9C-0B89-4420-946C-C5D03D544646}" srcOrd="1" destOrd="0" presId="urn:microsoft.com/office/officeart/2008/layout/HorizontalMultiLevelHierarchy"/>
    <dgm:cxn modelId="{BBA68AF9-20C7-4C6A-B179-59427FD1018C}" srcId="{5C2120FD-D498-43D5-A852-F8BE64F022BE}" destId="{C4249E67-5882-4900-B6EF-054248079E06}" srcOrd="1" destOrd="0" parTransId="{556B2D21-2E7A-4083-A378-A09FF7178550}" sibTransId="{BA2B2BB8-D909-4C43-A288-019C7A8E1C18}"/>
    <dgm:cxn modelId="{3B251994-6FB5-4C8F-A656-E9F87733E33D}" type="presOf" srcId="{D411D604-D734-45DE-B1DE-AFF07CBC0ADA}" destId="{540C2444-73CD-4D58-B5AE-55A57F699EE2}" srcOrd="1" destOrd="0" presId="urn:microsoft.com/office/officeart/2008/layout/HorizontalMultiLevelHierarchy"/>
    <dgm:cxn modelId="{8FC25830-F5D1-45A6-90B8-AE7E07E97ADD}" type="presOf" srcId="{AA5BBA54-21D9-4BA9-B391-DF8C4DA7072D}" destId="{A08E3AA5-063B-4A7A-B43D-CE794114A9DA}" srcOrd="1" destOrd="0" presId="urn:microsoft.com/office/officeart/2008/layout/HorizontalMultiLevelHierarchy"/>
    <dgm:cxn modelId="{9C77E8A6-7C9E-4C41-827A-8C849B1C4259}" type="presOf" srcId="{5FDFDBA6-DD27-46E0-9F61-5C2B264FEB76}" destId="{315179CB-5FC0-44C1-9E3E-5C1BC817302E}" srcOrd="1" destOrd="0" presId="urn:microsoft.com/office/officeart/2008/layout/HorizontalMultiLevelHierarchy"/>
    <dgm:cxn modelId="{0167B536-65BC-47D8-885B-8F49211D9DF2}" type="presOf" srcId="{D433F16E-F620-440C-8CF7-FBE8C37FAA70}" destId="{63005DFA-2FB4-4939-BEA8-B5458645045A}" srcOrd="0" destOrd="0" presId="urn:microsoft.com/office/officeart/2008/layout/HorizontalMultiLevelHierarchy"/>
    <dgm:cxn modelId="{211D0944-C3D1-4E40-93C4-B60C55FB78A5}" type="presOf" srcId="{53CC6364-0E5B-44FA-B57A-BBC305C46C4B}" destId="{0A8FE076-7654-4D3A-8235-CD798831B8C2}" srcOrd="0" destOrd="0" presId="urn:microsoft.com/office/officeart/2008/layout/HorizontalMultiLevelHierarchy"/>
    <dgm:cxn modelId="{75DF5484-246F-45B0-A188-6C6ABBBD0574}" type="presParOf" srcId="{0363B37F-998D-43FB-8C19-50970DDD4595}" destId="{D3DF6A4B-F537-4DF2-9E29-DF021D3C4B71}" srcOrd="0" destOrd="0" presId="urn:microsoft.com/office/officeart/2008/layout/HorizontalMultiLevelHierarchy"/>
    <dgm:cxn modelId="{8AC6F329-A737-4427-B7E8-9E747EB39AA0}" type="presParOf" srcId="{D3DF6A4B-F537-4DF2-9E29-DF021D3C4B71}" destId="{3ABD2D18-D95E-4CAC-ABF2-301632230239}" srcOrd="0" destOrd="0" presId="urn:microsoft.com/office/officeart/2008/layout/HorizontalMultiLevelHierarchy"/>
    <dgm:cxn modelId="{AE1D2A53-A334-4C81-B189-304F82CA1CEA}" type="presParOf" srcId="{D3DF6A4B-F537-4DF2-9E29-DF021D3C4B71}" destId="{C6DAF133-7371-4BA7-A7C4-F1B4DBEC0A6C}" srcOrd="1" destOrd="0" presId="urn:microsoft.com/office/officeart/2008/layout/HorizontalMultiLevelHierarchy"/>
    <dgm:cxn modelId="{DCEC482B-204B-4A32-80B9-DCC02D56BD19}" type="presParOf" srcId="{C6DAF133-7371-4BA7-A7C4-F1B4DBEC0A6C}" destId="{EC387383-539B-4F24-B2AC-6FA2C98CE792}" srcOrd="0" destOrd="0" presId="urn:microsoft.com/office/officeart/2008/layout/HorizontalMultiLevelHierarchy"/>
    <dgm:cxn modelId="{19848D3C-63D6-4943-A158-09625F68D427}" type="presParOf" srcId="{EC387383-539B-4F24-B2AC-6FA2C98CE792}" destId="{FE3C4FEB-4923-4C6E-85BD-6907AF6BBB2F}" srcOrd="0" destOrd="0" presId="urn:microsoft.com/office/officeart/2008/layout/HorizontalMultiLevelHierarchy"/>
    <dgm:cxn modelId="{A3B02FB0-F69B-4000-9D2C-6F993947036D}" type="presParOf" srcId="{C6DAF133-7371-4BA7-A7C4-F1B4DBEC0A6C}" destId="{DDA215B2-21BB-44F0-B6C1-92AA51811DB9}" srcOrd="1" destOrd="0" presId="urn:microsoft.com/office/officeart/2008/layout/HorizontalMultiLevelHierarchy"/>
    <dgm:cxn modelId="{76CB2E33-32B6-448F-8EAA-9425A9E923DA}" type="presParOf" srcId="{DDA215B2-21BB-44F0-B6C1-92AA51811DB9}" destId="{28C5CFD5-E378-4AE5-AE18-E6B3C95D6314}" srcOrd="0" destOrd="0" presId="urn:microsoft.com/office/officeart/2008/layout/HorizontalMultiLevelHierarchy"/>
    <dgm:cxn modelId="{A41CDBBA-13E6-4C8F-9DF8-2E4129E5D2C9}" type="presParOf" srcId="{DDA215B2-21BB-44F0-B6C1-92AA51811DB9}" destId="{F350122B-ABE4-4BB4-A333-E597E986004E}" srcOrd="1" destOrd="0" presId="urn:microsoft.com/office/officeart/2008/layout/HorizontalMultiLevelHierarchy"/>
    <dgm:cxn modelId="{3F385ACC-8A73-4726-8B91-ABC9E374AA7C}" type="presParOf" srcId="{C6DAF133-7371-4BA7-A7C4-F1B4DBEC0A6C}" destId="{BCE833D8-1CBF-45F2-B1D1-67D435EF691D}" srcOrd="2" destOrd="0" presId="urn:microsoft.com/office/officeart/2008/layout/HorizontalMultiLevelHierarchy"/>
    <dgm:cxn modelId="{0279352E-1BFC-461B-B92F-E87C93A687A2}" type="presParOf" srcId="{BCE833D8-1CBF-45F2-B1D1-67D435EF691D}" destId="{FA4AF416-9245-4096-AF6A-39E347B6C523}" srcOrd="0" destOrd="0" presId="urn:microsoft.com/office/officeart/2008/layout/HorizontalMultiLevelHierarchy"/>
    <dgm:cxn modelId="{644FDB0E-36E3-4769-8B7B-A4AD33A639A3}" type="presParOf" srcId="{C6DAF133-7371-4BA7-A7C4-F1B4DBEC0A6C}" destId="{2CA2FB7D-14EA-4967-A2F2-B2D246CB4DDA}" srcOrd="3" destOrd="0" presId="urn:microsoft.com/office/officeart/2008/layout/HorizontalMultiLevelHierarchy"/>
    <dgm:cxn modelId="{5B87132F-772E-4FCF-B3C8-C844852CDED2}" type="presParOf" srcId="{2CA2FB7D-14EA-4967-A2F2-B2D246CB4DDA}" destId="{EFE0DD79-4BCB-42E2-B9F8-0C406FFF21A4}" srcOrd="0" destOrd="0" presId="urn:microsoft.com/office/officeart/2008/layout/HorizontalMultiLevelHierarchy"/>
    <dgm:cxn modelId="{6FB631E1-184C-4CC0-B8A8-8541A916DC80}" type="presParOf" srcId="{2CA2FB7D-14EA-4967-A2F2-B2D246CB4DDA}" destId="{7716C598-B979-400E-BD0A-17CE264E7984}" srcOrd="1" destOrd="0" presId="urn:microsoft.com/office/officeart/2008/layout/HorizontalMultiLevelHierarchy"/>
    <dgm:cxn modelId="{FB6F1AB4-879B-4335-B790-433F81D404F9}" type="presParOf" srcId="{C6DAF133-7371-4BA7-A7C4-F1B4DBEC0A6C}" destId="{8FC5D8AD-F35F-4E44-AC78-FA1E3DC0B104}" srcOrd="4" destOrd="0" presId="urn:microsoft.com/office/officeart/2008/layout/HorizontalMultiLevelHierarchy"/>
    <dgm:cxn modelId="{64A1B7D4-11FD-42D0-99C3-C5962FD00B8B}" type="presParOf" srcId="{8FC5D8AD-F35F-4E44-AC78-FA1E3DC0B104}" destId="{A08E3AA5-063B-4A7A-B43D-CE794114A9DA}" srcOrd="0" destOrd="0" presId="urn:microsoft.com/office/officeart/2008/layout/HorizontalMultiLevelHierarchy"/>
    <dgm:cxn modelId="{52539727-4CD4-47B7-8CC2-2D3C5422619C}" type="presParOf" srcId="{C6DAF133-7371-4BA7-A7C4-F1B4DBEC0A6C}" destId="{7552E763-AE1A-4231-AA19-626AF8F8263E}" srcOrd="5" destOrd="0" presId="urn:microsoft.com/office/officeart/2008/layout/HorizontalMultiLevelHierarchy"/>
    <dgm:cxn modelId="{DA91C84C-A030-4A93-8502-565772F4FF43}" type="presParOf" srcId="{7552E763-AE1A-4231-AA19-626AF8F8263E}" destId="{26434AF4-98AA-4455-8863-8E961DD48C0B}" srcOrd="0" destOrd="0" presId="urn:microsoft.com/office/officeart/2008/layout/HorizontalMultiLevelHierarchy"/>
    <dgm:cxn modelId="{FA084A60-9313-4CA5-AA61-FA978A2119CD}" type="presParOf" srcId="{7552E763-AE1A-4231-AA19-626AF8F8263E}" destId="{C52ACACB-215B-4B9E-9EC1-2D8466C34A40}" srcOrd="1" destOrd="0" presId="urn:microsoft.com/office/officeart/2008/layout/HorizontalMultiLevelHierarchy"/>
    <dgm:cxn modelId="{089240F4-95BC-4902-A01D-E0DCD5E14013}" type="presParOf" srcId="{C52ACACB-215B-4B9E-9EC1-2D8466C34A40}" destId="{B6BCAA0A-AC37-4E49-8C46-48523C73D801}" srcOrd="0" destOrd="0" presId="urn:microsoft.com/office/officeart/2008/layout/HorizontalMultiLevelHierarchy"/>
    <dgm:cxn modelId="{A9F63873-6395-480D-9F90-6AD3565091A2}" type="presParOf" srcId="{B6BCAA0A-AC37-4E49-8C46-48523C73D801}" destId="{1D5C33A4-0666-4F6A-BC58-43CBAB51803F}" srcOrd="0" destOrd="0" presId="urn:microsoft.com/office/officeart/2008/layout/HorizontalMultiLevelHierarchy"/>
    <dgm:cxn modelId="{58EE8885-06EA-42A7-863F-E34DC497D72C}" type="presParOf" srcId="{C52ACACB-215B-4B9E-9EC1-2D8466C34A40}" destId="{836B358B-C28B-49EF-A3B7-99F2E7E52A21}" srcOrd="1" destOrd="0" presId="urn:microsoft.com/office/officeart/2008/layout/HorizontalMultiLevelHierarchy"/>
    <dgm:cxn modelId="{B4B18316-173D-4100-A0A0-7BFD07C421F1}" type="presParOf" srcId="{836B358B-C28B-49EF-A3B7-99F2E7E52A21}" destId="{763BED2C-9CF1-421A-AA4D-4FB67B351E81}" srcOrd="0" destOrd="0" presId="urn:microsoft.com/office/officeart/2008/layout/HorizontalMultiLevelHierarchy"/>
    <dgm:cxn modelId="{9B6B4316-13E7-4B29-A363-39E5971D3199}" type="presParOf" srcId="{836B358B-C28B-49EF-A3B7-99F2E7E52A21}" destId="{C19C8A70-3EE8-4597-A368-86613A7F77D5}" srcOrd="1" destOrd="0" presId="urn:microsoft.com/office/officeart/2008/layout/HorizontalMultiLevelHierarchy"/>
    <dgm:cxn modelId="{59FF840B-4FEF-4153-9000-64316BED4E80}" type="presParOf" srcId="{C52ACACB-215B-4B9E-9EC1-2D8466C34A40}" destId="{68F2D927-42F4-45D5-9B73-45E2C3A81C81}" srcOrd="2" destOrd="0" presId="urn:microsoft.com/office/officeart/2008/layout/HorizontalMultiLevelHierarchy"/>
    <dgm:cxn modelId="{61BE173D-CDC5-4E00-A1B0-3B2F0C46E223}" type="presParOf" srcId="{68F2D927-42F4-45D5-9B73-45E2C3A81C81}" destId="{ABD4ED75-5E0F-43FF-83D9-D411BB9BF419}" srcOrd="0" destOrd="0" presId="urn:microsoft.com/office/officeart/2008/layout/HorizontalMultiLevelHierarchy"/>
    <dgm:cxn modelId="{C650D8A9-8347-433D-9D1C-C27104B7D4C5}" type="presParOf" srcId="{C52ACACB-215B-4B9E-9EC1-2D8466C34A40}" destId="{E815FAF6-D576-4413-B8B4-62A110D76D60}" srcOrd="3" destOrd="0" presId="urn:microsoft.com/office/officeart/2008/layout/HorizontalMultiLevelHierarchy"/>
    <dgm:cxn modelId="{5954FA8A-ACA9-4956-89A4-40150BFC6947}" type="presParOf" srcId="{E815FAF6-D576-4413-B8B4-62A110D76D60}" destId="{F7A5000A-7689-4637-934D-F3E61297D4C4}" srcOrd="0" destOrd="0" presId="urn:microsoft.com/office/officeart/2008/layout/HorizontalMultiLevelHierarchy"/>
    <dgm:cxn modelId="{05D5DEDC-B7E4-46CF-A147-C5F4F414101F}" type="presParOf" srcId="{E815FAF6-D576-4413-B8B4-62A110D76D60}" destId="{4ED8DD6B-D565-410C-B9CF-DC362394F020}" srcOrd="1" destOrd="0" presId="urn:microsoft.com/office/officeart/2008/layout/HorizontalMultiLevelHierarchy"/>
    <dgm:cxn modelId="{F9C3CB2B-E438-4BC4-914C-331018354B7A}" type="presParOf" srcId="{C52ACACB-215B-4B9E-9EC1-2D8466C34A40}" destId="{202062BA-1965-432D-AA02-1A4103313D07}" srcOrd="4" destOrd="0" presId="urn:microsoft.com/office/officeart/2008/layout/HorizontalMultiLevelHierarchy"/>
    <dgm:cxn modelId="{E5AC01F2-1805-4A87-A70D-002582A5B481}" type="presParOf" srcId="{202062BA-1965-432D-AA02-1A4103313D07}" destId="{315179CB-5FC0-44C1-9E3E-5C1BC817302E}" srcOrd="0" destOrd="0" presId="urn:microsoft.com/office/officeart/2008/layout/HorizontalMultiLevelHierarchy"/>
    <dgm:cxn modelId="{B86914C3-6207-4D36-B262-971BDC345E28}" type="presParOf" srcId="{C52ACACB-215B-4B9E-9EC1-2D8466C34A40}" destId="{696AD1B4-5166-4E8F-B8B1-8996CB72767E}" srcOrd="5" destOrd="0" presId="urn:microsoft.com/office/officeart/2008/layout/HorizontalMultiLevelHierarchy"/>
    <dgm:cxn modelId="{7A4AE80D-6CE4-48FE-9FCF-2004AF2E5080}" type="presParOf" srcId="{696AD1B4-5166-4E8F-B8B1-8996CB72767E}" destId="{2ED0364D-35D9-4996-A2CF-300392EC91DA}" srcOrd="0" destOrd="0" presId="urn:microsoft.com/office/officeart/2008/layout/HorizontalMultiLevelHierarchy"/>
    <dgm:cxn modelId="{F55949D8-4FEC-423C-B5F2-B09F27675382}" type="presParOf" srcId="{696AD1B4-5166-4E8F-B8B1-8996CB72767E}" destId="{9FDC8E56-A493-41BC-8384-6C73487DF565}" srcOrd="1" destOrd="0" presId="urn:microsoft.com/office/officeart/2008/layout/HorizontalMultiLevelHierarchy"/>
    <dgm:cxn modelId="{07927DBE-B884-4BF2-921E-1F4A40523EC0}" type="presParOf" srcId="{C52ACACB-215B-4B9E-9EC1-2D8466C34A40}" destId="{CC56FAFD-83AE-4A9E-9D08-F155D05BA591}" srcOrd="6" destOrd="0" presId="urn:microsoft.com/office/officeart/2008/layout/HorizontalMultiLevelHierarchy"/>
    <dgm:cxn modelId="{4C57D976-4304-4143-BF84-B9B8F392EEAF}" type="presParOf" srcId="{CC56FAFD-83AE-4A9E-9D08-F155D05BA591}" destId="{FEB476A7-8162-4A1D-8CC0-2CEF35EC3FC8}" srcOrd="0" destOrd="0" presId="urn:microsoft.com/office/officeart/2008/layout/HorizontalMultiLevelHierarchy"/>
    <dgm:cxn modelId="{421DC89B-E39B-4751-B16A-00779984FBF0}" type="presParOf" srcId="{C52ACACB-215B-4B9E-9EC1-2D8466C34A40}" destId="{8E4ABD90-4E66-4FE9-B583-DAA25F443508}" srcOrd="7" destOrd="0" presId="urn:microsoft.com/office/officeart/2008/layout/HorizontalMultiLevelHierarchy"/>
    <dgm:cxn modelId="{0A004E64-8640-4C71-91E7-B14683BD223B}" type="presParOf" srcId="{8E4ABD90-4E66-4FE9-B583-DAA25F443508}" destId="{C1ACF5CD-B8D1-40F7-AACB-88BB80FF704B}" srcOrd="0" destOrd="0" presId="urn:microsoft.com/office/officeart/2008/layout/HorizontalMultiLevelHierarchy"/>
    <dgm:cxn modelId="{B4538FBF-A5CE-41A5-8477-E14A87716C10}" type="presParOf" srcId="{8E4ABD90-4E66-4FE9-B583-DAA25F443508}" destId="{D279DC7D-85A2-4F5A-98EE-0615C74D4034}" srcOrd="1" destOrd="0" presId="urn:microsoft.com/office/officeart/2008/layout/HorizontalMultiLevelHierarchy"/>
    <dgm:cxn modelId="{19E87914-5A38-49CD-BC7B-77F1C7E2756E}" type="presParOf" srcId="{C52ACACB-215B-4B9E-9EC1-2D8466C34A40}" destId="{63005DFA-2FB4-4939-BEA8-B5458645045A}" srcOrd="8" destOrd="0" presId="urn:microsoft.com/office/officeart/2008/layout/HorizontalMultiLevelHierarchy"/>
    <dgm:cxn modelId="{AF4676D0-CD93-483D-8A67-57B4791D69FA}" type="presParOf" srcId="{63005DFA-2FB4-4939-BEA8-B5458645045A}" destId="{4BBAED3D-F34B-497B-8CBE-6875DC54085B}" srcOrd="0" destOrd="0" presId="urn:microsoft.com/office/officeart/2008/layout/HorizontalMultiLevelHierarchy"/>
    <dgm:cxn modelId="{B5514A0C-A891-4E41-8809-FA5264F33EFB}" type="presParOf" srcId="{C52ACACB-215B-4B9E-9EC1-2D8466C34A40}" destId="{D2471EB2-6F31-4489-BF35-7A10D5B0CC8C}" srcOrd="9" destOrd="0" presId="urn:microsoft.com/office/officeart/2008/layout/HorizontalMultiLevelHierarchy"/>
    <dgm:cxn modelId="{76A73634-E6F7-4B36-91ED-7FE18949160D}" type="presParOf" srcId="{D2471EB2-6F31-4489-BF35-7A10D5B0CC8C}" destId="{FA0CA004-7757-4443-BDAA-B33159930965}" srcOrd="0" destOrd="0" presId="urn:microsoft.com/office/officeart/2008/layout/HorizontalMultiLevelHierarchy"/>
    <dgm:cxn modelId="{7159E62F-95D8-4F48-9E8C-AD282E34D114}" type="presParOf" srcId="{D2471EB2-6F31-4489-BF35-7A10D5B0CC8C}" destId="{515E67FE-DD9E-4059-841E-5D2CCD8ACE02}" srcOrd="1" destOrd="0" presId="urn:microsoft.com/office/officeart/2008/layout/HorizontalMultiLevelHierarchy"/>
    <dgm:cxn modelId="{D3D4003D-D4AC-463D-95D7-A27477DE6AA1}" type="presParOf" srcId="{C52ACACB-215B-4B9E-9EC1-2D8466C34A40}" destId="{4CE21B64-E8BB-4F47-900B-CB2309977ECF}" srcOrd="10" destOrd="0" presId="urn:microsoft.com/office/officeart/2008/layout/HorizontalMultiLevelHierarchy"/>
    <dgm:cxn modelId="{6EE17B24-8886-41F5-8CC0-03D64BA5ECC4}" type="presParOf" srcId="{4CE21B64-E8BB-4F47-900B-CB2309977ECF}" destId="{540C2444-73CD-4D58-B5AE-55A57F699EE2}" srcOrd="0" destOrd="0" presId="urn:microsoft.com/office/officeart/2008/layout/HorizontalMultiLevelHierarchy"/>
    <dgm:cxn modelId="{1C6735FA-0E13-4703-800B-688B4644A987}" type="presParOf" srcId="{C52ACACB-215B-4B9E-9EC1-2D8466C34A40}" destId="{9F28701C-81D3-4CDB-8691-61E2626837B6}" srcOrd="11" destOrd="0" presId="urn:microsoft.com/office/officeart/2008/layout/HorizontalMultiLevelHierarchy"/>
    <dgm:cxn modelId="{F82A6F07-C675-4193-B869-C4D41BA86461}" type="presParOf" srcId="{9F28701C-81D3-4CDB-8691-61E2626837B6}" destId="{0A8FE076-7654-4D3A-8235-CD798831B8C2}" srcOrd="0" destOrd="0" presId="urn:microsoft.com/office/officeart/2008/layout/HorizontalMultiLevelHierarchy"/>
    <dgm:cxn modelId="{EB1FAD9C-0C4C-4FE4-87C6-A188973D51F3}" type="presParOf" srcId="{9F28701C-81D3-4CDB-8691-61E2626837B6}" destId="{3996BF7D-0B2C-4436-B95D-F64C23B9FAAF}" srcOrd="1" destOrd="0" presId="urn:microsoft.com/office/officeart/2008/layout/HorizontalMultiLevelHierarchy"/>
    <dgm:cxn modelId="{7B3A54D4-5038-43DE-8679-588859AEBB17}" type="presParOf" srcId="{C52ACACB-215B-4B9E-9EC1-2D8466C34A40}" destId="{A01678D2-C625-4B5B-B5A7-D0949CD43B2A}" srcOrd="12" destOrd="0" presId="urn:microsoft.com/office/officeart/2008/layout/HorizontalMultiLevelHierarchy"/>
    <dgm:cxn modelId="{162E706C-9BDE-4550-A5BA-0A6CD29118B8}" type="presParOf" srcId="{A01678D2-C625-4B5B-B5A7-D0949CD43B2A}" destId="{41173BE5-E235-4894-A856-9246B49292E8}" srcOrd="0" destOrd="0" presId="urn:microsoft.com/office/officeart/2008/layout/HorizontalMultiLevelHierarchy"/>
    <dgm:cxn modelId="{E195BEC8-6889-45A9-A6E3-D9545D75F388}" type="presParOf" srcId="{C52ACACB-215B-4B9E-9EC1-2D8466C34A40}" destId="{8480ECB7-3C16-45DD-9E60-06952B4C69C4}" srcOrd="13" destOrd="0" presId="urn:microsoft.com/office/officeart/2008/layout/HorizontalMultiLevelHierarchy"/>
    <dgm:cxn modelId="{FF40FD45-4F9A-4A60-A56C-FF5C36BF1E93}" type="presParOf" srcId="{8480ECB7-3C16-45DD-9E60-06952B4C69C4}" destId="{BFFE41DA-374D-4C82-BEA8-EBC54378D467}" srcOrd="0" destOrd="0" presId="urn:microsoft.com/office/officeart/2008/layout/HorizontalMultiLevelHierarchy"/>
    <dgm:cxn modelId="{259C98C0-249F-4AD9-B10C-BCD3D7310E94}" type="presParOf" srcId="{8480ECB7-3C16-45DD-9E60-06952B4C69C4}" destId="{32790EA8-F078-4AF9-A875-5F68E5737D75}" srcOrd="1" destOrd="0" presId="urn:microsoft.com/office/officeart/2008/layout/HorizontalMultiLevelHierarchy"/>
    <dgm:cxn modelId="{DC120A62-A10A-4E23-B7FF-84E277382096}" type="presParOf" srcId="{C52ACACB-215B-4B9E-9EC1-2D8466C34A40}" destId="{06E446F2-F10C-4FA7-8CB8-BBBA89BC9B15}" srcOrd="14" destOrd="0" presId="urn:microsoft.com/office/officeart/2008/layout/HorizontalMultiLevelHierarchy"/>
    <dgm:cxn modelId="{D68C1F6F-85F9-4A35-83C5-80D82D577395}" type="presParOf" srcId="{06E446F2-F10C-4FA7-8CB8-BBBA89BC9B15}" destId="{09F4C10E-55CB-4305-A320-BF26CBB519A7}" srcOrd="0" destOrd="0" presId="urn:microsoft.com/office/officeart/2008/layout/HorizontalMultiLevelHierarchy"/>
    <dgm:cxn modelId="{8BAFA327-8A76-44D6-83E7-68B5309A4882}" type="presParOf" srcId="{C52ACACB-215B-4B9E-9EC1-2D8466C34A40}" destId="{9E4B9510-C96F-4605-ADD6-078DD6A65382}" srcOrd="15" destOrd="0" presId="urn:microsoft.com/office/officeart/2008/layout/HorizontalMultiLevelHierarchy"/>
    <dgm:cxn modelId="{62A169EC-90A6-4689-99D8-38FABD12E6CE}" type="presParOf" srcId="{9E4B9510-C96F-4605-ADD6-078DD6A65382}" destId="{C9D9A4E7-86E4-4D4D-ABA8-8425843E90D9}" srcOrd="0" destOrd="0" presId="urn:microsoft.com/office/officeart/2008/layout/HorizontalMultiLevelHierarchy"/>
    <dgm:cxn modelId="{4DE5491A-BB9E-413E-AC0B-F6B3D53D3B71}" type="presParOf" srcId="{9E4B9510-C96F-4605-ADD6-078DD6A65382}" destId="{0696D0A8-6566-4EFA-A633-50EC25DA8E48}" srcOrd="1" destOrd="0" presId="urn:microsoft.com/office/officeart/2008/layout/HorizontalMultiLevelHierarchy"/>
    <dgm:cxn modelId="{623D6C57-C314-43F1-A0F9-F982C954059C}" type="presParOf" srcId="{C52ACACB-215B-4B9E-9EC1-2D8466C34A40}" destId="{3B4032C8-92C7-4640-87D5-0A42112F9FA3}" srcOrd="16" destOrd="0" presId="urn:microsoft.com/office/officeart/2008/layout/HorizontalMultiLevelHierarchy"/>
    <dgm:cxn modelId="{8F786EFB-18DC-43C4-A0D0-412167050C8F}" type="presParOf" srcId="{3B4032C8-92C7-4640-87D5-0A42112F9FA3}" destId="{8B9CCF9C-0B89-4420-946C-C5D03D544646}" srcOrd="0" destOrd="0" presId="urn:microsoft.com/office/officeart/2008/layout/HorizontalMultiLevelHierarchy"/>
    <dgm:cxn modelId="{A3ADD02F-E45F-4C2B-962C-BEE066DEAC07}" type="presParOf" srcId="{C52ACACB-215B-4B9E-9EC1-2D8466C34A40}" destId="{D69F2F6F-5BA7-40BE-B9B0-E72730EC20B1}" srcOrd="17" destOrd="0" presId="urn:microsoft.com/office/officeart/2008/layout/HorizontalMultiLevelHierarchy"/>
    <dgm:cxn modelId="{E98746AA-FA04-4637-B1C3-8742AC026B86}" type="presParOf" srcId="{D69F2F6F-5BA7-40BE-B9B0-E72730EC20B1}" destId="{AB1754AE-30EA-48EE-B970-728B460F6247}" srcOrd="0" destOrd="0" presId="urn:microsoft.com/office/officeart/2008/layout/HorizontalMultiLevelHierarchy"/>
    <dgm:cxn modelId="{310A65EC-D942-4B3D-B77E-056C150A1395}" type="presParOf" srcId="{D69F2F6F-5BA7-40BE-B9B0-E72730EC20B1}" destId="{FFAA6030-AB22-418A-8C0A-CE7C9842449B}" srcOrd="1" destOrd="0" presId="urn:microsoft.com/office/officeart/2008/layout/HorizontalMultiLevelHierarchy"/>
  </dgm:cxnLst>
  <dgm:bg>
    <a:noFill/>
  </dgm:bg>
  <dgm:whole>
    <a:ln w="57150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4032C8-92C7-4640-87D5-0A42112F9FA3}">
      <dsp:nvSpPr>
        <dsp:cNvPr id="0" name=""/>
        <dsp:cNvSpPr/>
      </dsp:nvSpPr>
      <dsp:spPr>
        <a:xfrm>
          <a:off x="2901551" y="2790923"/>
          <a:ext cx="1131184" cy="31214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5592" y="0"/>
              </a:lnTo>
              <a:lnTo>
                <a:pt x="565592" y="3121413"/>
              </a:lnTo>
              <a:lnTo>
                <a:pt x="1131184" y="3121413"/>
              </a:lnTo>
            </a:path>
          </a:pathLst>
        </a:custGeom>
        <a:noFill/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chemeClr val="bg1"/>
            </a:solidFill>
          </a:endParaRPr>
        </a:p>
      </dsp:txBody>
      <dsp:txXfrm>
        <a:off x="3384142" y="4268629"/>
        <a:ext cx="166003" cy="166003"/>
      </dsp:txXfrm>
    </dsp:sp>
    <dsp:sp modelId="{06E446F2-F10C-4FA7-8CB8-BBBA89BC9B15}">
      <dsp:nvSpPr>
        <dsp:cNvPr id="0" name=""/>
        <dsp:cNvSpPr/>
      </dsp:nvSpPr>
      <dsp:spPr>
        <a:xfrm>
          <a:off x="2901551" y="2790923"/>
          <a:ext cx="1131184" cy="25133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5592" y="0"/>
              </a:lnTo>
              <a:lnTo>
                <a:pt x="565592" y="2513348"/>
              </a:lnTo>
              <a:lnTo>
                <a:pt x="1131184" y="2513348"/>
              </a:lnTo>
            </a:path>
          </a:pathLst>
        </a:custGeom>
        <a:noFill/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chemeClr val="bg1"/>
            </a:solidFill>
          </a:endParaRPr>
        </a:p>
      </dsp:txBody>
      <dsp:txXfrm>
        <a:off x="3398240" y="3978693"/>
        <a:ext cx="137808" cy="137808"/>
      </dsp:txXfrm>
    </dsp:sp>
    <dsp:sp modelId="{A01678D2-C625-4B5B-B5A7-D0949CD43B2A}">
      <dsp:nvSpPr>
        <dsp:cNvPr id="0" name=""/>
        <dsp:cNvSpPr/>
      </dsp:nvSpPr>
      <dsp:spPr>
        <a:xfrm>
          <a:off x="2901551" y="2790923"/>
          <a:ext cx="1131184" cy="19412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5592" y="0"/>
              </a:lnTo>
              <a:lnTo>
                <a:pt x="565592" y="1941250"/>
              </a:lnTo>
              <a:lnTo>
                <a:pt x="1131184" y="19412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chemeClr val="bg1"/>
            </a:solidFill>
          </a:endParaRPr>
        </a:p>
      </dsp:txBody>
      <dsp:txXfrm>
        <a:off x="3410974" y="3705379"/>
        <a:ext cx="112339" cy="112339"/>
      </dsp:txXfrm>
    </dsp:sp>
    <dsp:sp modelId="{4CE21B64-E8BB-4F47-900B-CB2309977ECF}">
      <dsp:nvSpPr>
        <dsp:cNvPr id="0" name=""/>
        <dsp:cNvSpPr/>
      </dsp:nvSpPr>
      <dsp:spPr>
        <a:xfrm>
          <a:off x="2901551" y="2790923"/>
          <a:ext cx="1131184" cy="12874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5592" y="0"/>
              </a:lnTo>
              <a:lnTo>
                <a:pt x="565592" y="1287425"/>
              </a:lnTo>
              <a:lnTo>
                <a:pt x="1131184" y="1287425"/>
              </a:lnTo>
            </a:path>
          </a:pathLst>
        </a:custGeom>
        <a:noFill/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chemeClr val="bg1"/>
            </a:solidFill>
          </a:endParaRPr>
        </a:p>
      </dsp:txBody>
      <dsp:txXfrm>
        <a:off x="3424299" y="3391792"/>
        <a:ext cx="85689" cy="85689"/>
      </dsp:txXfrm>
    </dsp:sp>
    <dsp:sp modelId="{63005DFA-2FB4-4939-BEA8-B5458645045A}">
      <dsp:nvSpPr>
        <dsp:cNvPr id="0" name=""/>
        <dsp:cNvSpPr/>
      </dsp:nvSpPr>
      <dsp:spPr>
        <a:xfrm>
          <a:off x="2901551" y="2790923"/>
          <a:ext cx="1131184" cy="7153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5592" y="0"/>
              </a:lnTo>
              <a:lnTo>
                <a:pt x="565592" y="715328"/>
              </a:lnTo>
              <a:lnTo>
                <a:pt x="1131184" y="715328"/>
              </a:lnTo>
            </a:path>
          </a:pathLst>
        </a:custGeom>
        <a:noFill/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chemeClr val="bg1"/>
            </a:solidFill>
          </a:endParaRPr>
        </a:p>
      </dsp:txBody>
      <dsp:txXfrm>
        <a:off x="3433684" y="3115128"/>
        <a:ext cx="66919" cy="66919"/>
      </dsp:txXfrm>
    </dsp:sp>
    <dsp:sp modelId="{CC56FAFD-83AE-4A9E-9D08-F155D05BA591}">
      <dsp:nvSpPr>
        <dsp:cNvPr id="0" name=""/>
        <dsp:cNvSpPr/>
      </dsp:nvSpPr>
      <dsp:spPr>
        <a:xfrm>
          <a:off x="2901551" y="2790923"/>
          <a:ext cx="1131184" cy="143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5592" y="0"/>
              </a:lnTo>
              <a:lnTo>
                <a:pt x="565592" y="143230"/>
              </a:lnTo>
              <a:lnTo>
                <a:pt x="1131184" y="14323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chemeClr val="bg1"/>
            </a:solidFill>
          </a:endParaRPr>
        </a:p>
      </dsp:txBody>
      <dsp:txXfrm>
        <a:off x="3438638" y="2834033"/>
        <a:ext cx="57010" cy="57010"/>
      </dsp:txXfrm>
    </dsp:sp>
    <dsp:sp modelId="{202062BA-1965-432D-AA02-1A4103313D07}">
      <dsp:nvSpPr>
        <dsp:cNvPr id="0" name=""/>
        <dsp:cNvSpPr/>
      </dsp:nvSpPr>
      <dsp:spPr>
        <a:xfrm>
          <a:off x="2901551" y="2362057"/>
          <a:ext cx="1131184" cy="428866"/>
        </a:xfrm>
        <a:custGeom>
          <a:avLst/>
          <a:gdLst/>
          <a:ahLst/>
          <a:cxnLst/>
          <a:rect l="0" t="0" r="0" b="0"/>
          <a:pathLst>
            <a:path>
              <a:moveTo>
                <a:pt x="0" y="428866"/>
              </a:moveTo>
              <a:lnTo>
                <a:pt x="565592" y="428866"/>
              </a:lnTo>
              <a:lnTo>
                <a:pt x="565592" y="0"/>
              </a:lnTo>
              <a:lnTo>
                <a:pt x="1131184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chemeClr val="bg1"/>
            </a:solidFill>
          </a:endParaRPr>
        </a:p>
      </dsp:txBody>
      <dsp:txXfrm>
        <a:off x="3436900" y="2546246"/>
        <a:ext cx="60487" cy="60487"/>
      </dsp:txXfrm>
    </dsp:sp>
    <dsp:sp modelId="{68F2D927-42F4-45D5-9B73-45E2C3A81C81}">
      <dsp:nvSpPr>
        <dsp:cNvPr id="0" name=""/>
        <dsp:cNvSpPr/>
      </dsp:nvSpPr>
      <dsp:spPr>
        <a:xfrm>
          <a:off x="2901551" y="1789960"/>
          <a:ext cx="1131184" cy="1000963"/>
        </a:xfrm>
        <a:custGeom>
          <a:avLst/>
          <a:gdLst/>
          <a:ahLst/>
          <a:cxnLst/>
          <a:rect l="0" t="0" r="0" b="0"/>
          <a:pathLst>
            <a:path>
              <a:moveTo>
                <a:pt x="0" y="1000963"/>
              </a:moveTo>
              <a:lnTo>
                <a:pt x="565592" y="1000963"/>
              </a:lnTo>
              <a:lnTo>
                <a:pt x="565592" y="0"/>
              </a:lnTo>
              <a:lnTo>
                <a:pt x="1131184" y="0"/>
              </a:lnTo>
            </a:path>
          </a:pathLst>
        </a:custGeom>
        <a:noFill/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chemeClr val="bg1"/>
            </a:solidFill>
          </a:endParaRPr>
        </a:p>
      </dsp:txBody>
      <dsp:txXfrm>
        <a:off x="3429382" y="2252680"/>
        <a:ext cx="75523" cy="75523"/>
      </dsp:txXfrm>
    </dsp:sp>
    <dsp:sp modelId="{5FDAC14F-8FCC-456F-A2EB-7C77438A19EC}">
      <dsp:nvSpPr>
        <dsp:cNvPr id="0" name=""/>
        <dsp:cNvSpPr/>
      </dsp:nvSpPr>
      <dsp:spPr>
        <a:xfrm>
          <a:off x="7236079" y="482307"/>
          <a:ext cx="1289535" cy="1406920"/>
        </a:xfrm>
        <a:custGeom>
          <a:avLst/>
          <a:gdLst/>
          <a:ahLst/>
          <a:cxnLst/>
          <a:rect l="0" t="0" r="0" b="0"/>
          <a:pathLst>
            <a:path>
              <a:moveTo>
                <a:pt x="1289535" y="0"/>
              </a:moveTo>
              <a:lnTo>
                <a:pt x="0" y="1406920"/>
              </a:lnTo>
            </a:path>
          </a:pathLst>
        </a:custGeom>
        <a:noFill/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7833134" y="1138055"/>
        <a:ext cx="95424" cy="95424"/>
      </dsp:txXfrm>
    </dsp:sp>
    <dsp:sp modelId="{B6BCAA0A-AC37-4E49-8C46-48523C73D801}">
      <dsp:nvSpPr>
        <dsp:cNvPr id="0" name=""/>
        <dsp:cNvSpPr/>
      </dsp:nvSpPr>
      <dsp:spPr>
        <a:xfrm>
          <a:off x="7236079" y="482307"/>
          <a:ext cx="1289535" cy="1982348"/>
        </a:xfrm>
        <a:custGeom>
          <a:avLst/>
          <a:gdLst/>
          <a:ahLst/>
          <a:cxnLst/>
          <a:rect l="0" t="0" r="0" b="0"/>
          <a:pathLst>
            <a:path>
              <a:moveTo>
                <a:pt x="1289535" y="0"/>
              </a:moveTo>
              <a:lnTo>
                <a:pt x="0" y="198234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7821725" y="1414360"/>
        <a:ext cx="118243" cy="118243"/>
      </dsp:txXfrm>
    </dsp:sp>
    <dsp:sp modelId="{5957DA45-8A27-4A47-B17F-C69E4BDB12F6}">
      <dsp:nvSpPr>
        <dsp:cNvPr id="0" name=""/>
        <dsp:cNvSpPr/>
      </dsp:nvSpPr>
      <dsp:spPr>
        <a:xfrm>
          <a:off x="7295106" y="482307"/>
          <a:ext cx="1230507" cy="763166"/>
        </a:xfrm>
        <a:custGeom>
          <a:avLst/>
          <a:gdLst/>
          <a:ahLst/>
          <a:cxnLst/>
          <a:rect l="0" t="0" r="0" b="0"/>
          <a:pathLst>
            <a:path>
              <a:moveTo>
                <a:pt x="1230507" y="0"/>
              </a:moveTo>
              <a:lnTo>
                <a:pt x="0" y="76316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7874161" y="827691"/>
        <a:ext cx="72397" cy="72397"/>
      </dsp:txXfrm>
    </dsp:sp>
    <dsp:sp modelId="{0F43289B-6266-4490-8574-1DA00C036CBC}">
      <dsp:nvSpPr>
        <dsp:cNvPr id="0" name=""/>
        <dsp:cNvSpPr/>
      </dsp:nvSpPr>
      <dsp:spPr>
        <a:xfrm>
          <a:off x="2901551" y="482307"/>
          <a:ext cx="2275381" cy="2308616"/>
        </a:xfrm>
        <a:custGeom>
          <a:avLst/>
          <a:gdLst/>
          <a:ahLst/>
          <a:cxnLst/>
          <a:rect l="0" t="0" r="0" b="0"/>
          <a:pathLst>
            <a:path>
              <a:moveTo>
                <a:pt x="0" y="2308616"/>
              </a:moveTo>
              <a:lnTo>
                <a:pt x="1137690" y="2308616"/>
              </a:lnTo>
              <a:lnTo>
                <a:pt x="1137690" y="0"/>
              </a:lnTo>
              <a:lnTo>
                <a:pt x="2275381" y="0"/>
              </a:lnTo>
            </a:path>
          </a:pathLst>
        </a:custGeom>
        <a:noFill/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chemeClr val="bg1"/>
            </a:solidFill>
          </a:endParaRPr>
        </a:p>
      </dsp:txBody>
      <dsp:txXfrm>
        <a:off x="3958205" y="1555579"/>
        <a:ext cx="162073" cy="162073"/>
      </dsp:txXfrm>
    </dsp:sp>
    <dsp:sp modelId="{8FC5D8AD-F35F-4E44-AC78-FA1E3DC0B104}">
      <dsp:nvSpPr>
        <dsp:cNvPr id="0" name=""/>
        <dsp:cNvSpPr/>
      </dsp:nvSpPr>
      <dsp:spPr>
        <a:xfrm>
          <a:off x="927066" y="2159081"/>
          <a:ext cx="589412" cy="631842"/>
        </a:xfrm>
        <a:custGeom>
          <a:avLst/>
          <a:gdLst/>
          <a:ahLst/>
          <a:cxnLst/>
          <a:rect l="0" t="0" r="0" b="0"/>
          <a:pathLst>
            <a:path>
              <a:moveTo>
                <a:pt x="589412" y="0"/>
              </a:moveTo>
              <a:lnTo>
                <a:pt x="0" y="6318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chemeClr val="bg1"/>
            </a:solidFill>
          </a:endParaRPr>
        </a:p>
      </dsp:txBody>
      <dsp:txXfrm>
        <a:off x="1200170" y="2453400"/>
        <a:ext cx="43203" cy="43203"/>
      </dsp:txXfrm>
    </dsp:sp>
    <dsp:sp modelId="{BCE833D8-1CBF-45F2-B1D1-67D435EF691D}">
      <dsp:nvSpPr>
        <dsp:cNvPr id="0" name=""/>
        <dsp:cNvSpPr/>
      </dsp:nvSpPr>
      <dsp:spPr>
        <a:xfrm>
          <a:off x="927066" y="1522199"/>
          <a:ext cx="589412" cy="636881"/>
        </a:xfrm>
        <a:custGeom>
          <a:avLst/>
          <a:gdLst/>
          <a:ahLst/>
          <a:cxnLst/>
          <a:rect l="0" t="0" r="0" b="0"/>
          <a:pathLst>
            <a:path>
              <a:moveTo>
                <a:pt x="589412" y="636881"/>
              </a:move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chemeClr val="bg1"/>
            </a:solidFill>
          </a:endParaRPr>
        </a:p>
      </dsp:txBody>
      <dsp:txXfrm>
        <a:off x="1200078" y="1818946"/>
        <a:ext cx="43388" cy="43388"/>
      </dsp:txXfrm>
    </dsp:sp>
    <dsp:sp modelId="{EC387383-539B-4F24-B2AC-6FA2C98CE792}">
      <dsp:nvSpPr>
        <dsp:cNvPr id="0" name=""/>
        <dsp:cNvSpPr/>
      </dsp:nvSpPr>
      <dsp:spPr>
        <a:xfrm>
          <a:off x="927066" y="724732"/>
          <a:ext cx="589412" cy="1434348"/>
        </a:xfrm>
        <a:custGeom>
          <a:avLst/>
          <a:gdLst/>
          <a:ahLst/>
          <a:cxnLst/>
          <a:rect l="0" t="0" r="0" b="0"/>
          <a:pathLst>
            <a:path>
              <a:moveTo>
                <a:pt x="589412" y="1434348"/>
              </a:move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chemeClr val="bg1"/>
            </a:solidFill>
          </a:endParaRPr>
        </a:p>
      </dsp:txBody>
      <dsp:txXfrm>
        <a:off x="1183004" y="1403138"/>
        <a:ext cx="77536" cy="77536"/>
      </dsp:txXfrm>
    </dsp:sp>
    <dsp:sp modelId="{3ABD2D18-D95E-4CAC-ABF2-301632230239}">
      <dsp:nvSpPr>
        <dsp:cNvPr id="0" name=""/>
        <dsp:cNvSpPr/>
      </dsp:nvSpPr>
      <dsp:spPr>
        <a:xfrm rot="16200000">
          <a:off x="-613859" y="1400841"/>
          <a:ext cx="2744198" cy="1516478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Познавательные УУД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-613859" y="1400841"/>
        <a:ext cx="2744198" cy="1516478"/>
      </dsp:txXfrm>
    </dsp:sp>
    <dsp:sp modelId="{28C5CFD5-E378-4AE5-AE18-E6B3C95D6314}">
      <dsp:nvSpPr>
        <dsp:cNvPr id="0" name=""/>
        <dsp:cNvSpPr/>
      </dsp:nvSpPr>
      <dsp:spPr>
        <a:xfrm>
          <a:off x="927066" y="460172"/>
          <a:ext cx="2118440" cy="529119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Логические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927066" y="460172"/>
        <a:ext cx="2118440" cy="529119"/>
      </dsp:txXfrm>
    </dsp:sp>
    <dsp:sp modelId="{EFE0DD79-4BCB-42E2-B9F8-0C406FFF21A4}">
      <dsp:nvSpPr>
        <dsp:cNvPr id="0" name=""/>
        <dsp:cNvSpPr/>
      </dsp:nvSpPr>
      <dsp:spPr>
        <a:xfrm>
          <a:off x="927066" y="1032270"/>
          <a:ext cx="2101231" cy="979859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Постановка и решение проблем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927066" y="1032270"/>
        <a:ext cx="2101231" cy="979859"/>
      </dsp:txXfrm>
    </dsp:sp>
    <dsp:sp modelId="{26434AF4-98AA-4455-8863-8E961DD48C0B}">
      <dsp:nvSpPr>
        <dsp:cNvPr id="0" name=""/>
        <dsp:cNvSpPr/>
      </dsp:nvSpPr>
      <dsp:spPr>
        <a:xfrm>
          <a:off x="927066" y="2517732"/>
          <a:ext cx="1974485" cy="54638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solidFill>
                <a:schemeClr val="tx1"/>
              </a:solidFill>
            </a:rPr>
            <a:t>Общеучебные</a:t>
          </a:r>
          <a:r>
            <a:rPr lang="ru-RU" sz="1600" b="1" kern="1200" dirty="0" smtClean="0">
              <a:solidFill>
                <a:schemeClr val="tx1"/>
              </a:solidFill>
            </a:rPr>
            <a:t>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927066" y="2517732"/>
        <a:ext cx="1974485" cy="546382"/>
      </dsp:txXfrm>
    </dsp:sp>
    <dsp:sp modelId="{15B16FBB-7C3A-439F-9436-B2C254B0F745}">
      <dsp:nvSpPr>
        <dsp:cNvPr id="0" name=""/>
        <dsp:cNvSpPr/>
      </dsp:nvSpPr>
      <dsp:spPr>
        <a:xfrm>
          <a:off x="5176932" y="229341"/>
          <a:ext cx="3348681" cy="5059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Знаки и символы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5176932" y="229341"/>
        <a:ext cx="3348681" cy="505932"/>
      </dsp:txXfrm>
    </dsp:sp>
    <dsp:sp modelId="{D00E6C0C-0690-4BA5-BDA9-6BDBD94DC67E}">
      <dsp:nvSpPr>
        <dsp:cNvPr id="0" name=""/>
        <dsp:cNvSpPr/>
      </dsp:nvSpPr>
      <dsp:spPr>
        <a:xfrm>
          <a:off x="7295106" y="904245"/>
          <a:ext cx="1669380" cy="68245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Кодирование/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декодирование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7295106" y="904245"/>
        <a:ext cx="1669380" cy="682456"/>
      </dsp:txXfrm>
    </dsp:sp>
    <dsp:sp modelId="{763BED2C-9CF1-421A-AA4D-4FB67B351E81}">
      <dsp:nvSpPr>
        <dsp:cNvPr id="0" name=""/>
        <dsp:cNvSpPr/>
      </dsp:nvSpPr>
      <dsp:spPr>
        <a:xfrm>
          <a:off x="7236079" y="2219509"/>
          <a:ext cx="1669380" cy="49029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Моделирование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7236079" y="2219509"/>
        <a:ext cx="1669380" cy="490292"/>
      </dsp:txXfrm>
    </dsp:sp>
    <dsp:sp modelId="{51CCC13A-CFCD-41A5-B53B-1035D0E5BA82}">
      <dsp:nvSpPr>
        <dsp:cNvPr id="0" name=""/>
        <dsp:cNvSpPr/>
      </dsp:nvSpPr>
      <dsp:spPr>
        <a:xfrm>
          <a:off x="7236079" y="1644081"/>
          <a:ext cx="1669380" cy="49029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Замещение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7236079" y="1644081"/>
        <a:ext cx="1669380" cy="490292"/>
      </dsp:txXfrm>
    </dsp:sp>
    <dsp:sp modelId="{F7A5000A-7689-4637-934D-F3E61297D4C4}">
      <dsp:nvSpPr>
        <dsp:cNvPr id="0" name=""/>
        <dsp:cNvSpPr/>
      </dsp:nvSpPr>
      <dsp:spPr>
        <a:xfrm>
          <a:off x="4032736" y="1536993"/>
          <a:ext cx="3348681" cy="5059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Поиск информации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032736" y="1536993"/>
        <a:ext cx="3348681" cy="505932"/>
      </dsp:txXfrm>
    </dsp:sp>
    <dsp:sp modelId="{2ED0364D-35D9-4996-A2CF-300392EC91DA}">
      <dsp:nvSpPr>
        <dsp:cNvPr id="0" name=""/>
        <dsp:cNvSpPr/>
      </dsp:nvSpPr>
      <dsp:spPr>
        <a:xfrm>
          <a:off x="4032736" y="2109091"/>
          <a:ext cx="3348681" cy="5059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Учебная цель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032736" y="2109091"/>
        <a:ext cx="3348681" cy="505932"/>
      </dsp:txXfrm>
    </dsp:sp>
    <dsp:sp modelId="{C1ACF5CD-B8D1-40F7-AACB-88BB80FF704B}">
      <dsp:nvSpPr>
        <dsp:cNvPr id="0" name=""/>
        <dsp:cNvSpPr/>
      </dsp:nvSpPr>
      <dsp:spPr>
        <a:xfrm>
          <a:off x="4032736" y="2681188"/>
          <a:ext cx="3348681" cy="5059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Извлечение информации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032736" y="2681188"/>
        <a:ext cx="3348681" cy="505932"/>
      </dsp:txXfrm>
    </dsp:sp>
    <dsp:sp modelId="{FA0CA004-7757-4443-BDAA-B33159930965}">
      <dsp:nvSpPr>
        <dsp:cNvPr id="0" name=""/>
        <dsp:cNvSpPr/>
      </dsp:nvSpPr>
      <dsp:spPr>
        <a:xfrm>
          <a:off x="4032736" y="3253285"/>
          <a:ext cx="3348681" cy="5059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Выбор информации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032736" y="3253285"/>
        <a:ext cx="3348681" cy="505932"/>
      </dsp:txXfrm>
    </dsp:sp>
    <dsp:sp modelId="{0A8FE076-7654-4D3A-8235-CD798831B8C2}">
      <dsp:nvSpPr>
        <dsp:cNvPr id="0" name=""/>
        <dsp:cNvSpPr/>
      </dsp:nvSpPr>
      <dsp:spPr>
        <a:xfrm>
          <a:off x="4032736" y="3825383"/>
          <a:ext cx="3348681" cy="5059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Структурирование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032736" y="3825383"/>
        <a:ext cx="3348681" cy="505932"/>
      </dsp:txXfrm>
    </dsp:sp>
    <dsp:sp modelId="{BFFE41DA-374D-4C82-BEA8-EBC54378D467}">
      <dsp:nvSpPr>
        <dsp:cNvPr id="0" name=""/>
        <dsp:cNvSpPr/>
      </dsp:nvSpPr>
      <dsp:spPr>
        <a:xfrm>
          <a:off x="4032736" y="4479208"/>
          <a:ext cx="3348681" cy="5059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Рефлексия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032736" y="4479208"/>
        <a:ext cx="3348681" cy="505932"/>
      </dsp:txXfrm>
    </dsp:sp>
    <dsp:sp modelId="{C9D9A4E7-86E4-4D4D-ABA8-8425843E90D9}">
      <dsp:nvSpPr>
        <dsp:cNvPr id="0" name=""/>
        <dsp:cNvSpPr/>
      </dsp:nvSpPr>
      <dsp:spPr>
        <a:xfrm>
          <a:off x="4032736" y="5051305"/>
          <a:ext cx="3348681" cy="5059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Выбор решения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032736" y="5051305"/>
        <a:ext cx="3348681" cy="505932"/>
      </dsp:txXfrm>
    </dsp:sp>
    <dsp:sp modelId="{AB1754AE-30EA-48EE-B970-728B460F6247}">
      <dsp:nvSpPr>
        <dsp:cNvPr id="0" name=""/>
        <dsp:cNvSpPr/>
      </dsp:nvSpPr>
      <dsp:spPr>
        <a:xfrm>
          <a:off x="4032736" y="5659371"/>
          <a:ext cx="3348681" cy="5059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Построение речи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032736" y="5659371"/>
        <a:ext cx="3348681" cy="5059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4032C8-92C7-4640-87D5-0A42112F9FA3}">
      <dsp:nvSpPr>
        <dsp:cNvPr id="0" name=""/>
        <dsp:cNvSpPr/>
      </dsp:nvSpPr>
      <dsp:spPr>
        <a:xfrm>
          <a:off x="3753567" y="694366"/>
          <a:ext cx="675498" cy="47277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7749" y="0"/>
              </a:lnTo>
              <a:lnTo>
                <a:pt x="337749" y="4727776"/>
              </a:lnTo>
              <a:lnTo>
                <a:pt x="675498" y="4727776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tx1"/>
            </a:solidFill>
          </a:endParaRPr>
        </a:p>
      </dsp:txBody>
      <dsp:txXfrm>
        <a:off x="3971921" y="2938860"/>
        <a:ext cx="238789" cy="238789"/>
      </dsp:txXfrm>
    </dsp:sp>
    <dsp:sp modelId="{06E446F2-F10C-4FA7-8CB8-BBBA89BC9B15}">
      <dsp:nvSpPr>
        <dsp:cNvPr id="0" name=""/>
        <dsp:cNvSpPr/>
      </dsp:nvSpPr>
      <dsp:spPr>
        <a:xfrm>
          <a:off x="3753567" y="694366"/>
          <a:ext cx="675498" cy="39515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7749" y="0"/>
              </a:lnTo>
              <a:lnTo>
                <a:pt x="337749" y="3951597"/>
              </a:lnTo>
              <a:lnTo>
                <a:pt x="675498" y="3951597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tx1"/>
            </a:solidFill>
          </a:endParaRPr>
        </a:p>
      </dsp:txBody>
      <dsp:txXfrm>
        <a:off x="3991093" y="2569942"/>
        <a:ext cx="200445" cy="200445"/>
      </dsp:txXfrm>
    </dsp:sp>
    <dsp:sp modelId="{A01678D2-C625-4B5B-B5A7-D0949CD43B2A}">
      <dsp:nvSpPr>
        <dsp:cNvPr id="0" name=""/>
        <dsp:cNvSpPr/>
      </dsp:nvSpPr>
      <dsp:spPr>
        <a:xfrm>
          <a:off x="3753567" y="694366"/>
          <a:ext cx="675498" cy="31854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7749" y="0"/>
              </a:lnTo>
              <a:lnTo>
                <a:pt x="337749" y="3185428"/>
              </a:lnTo>
              <a:lnTo>
                <a:pt x="675498" y="3185428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tx1"/>
            </a:solidFill>
          </a:endParaRPr>
        </a:p>
      </dsp:txBody>
      <dsp:txXfrm>
        <a:off x="4009909" y="2205674"/>
        <a:ext cx="162813" cy="162813"/>
      </dsp:txXfrm>
    </dsp:sp>
    <dsp:sp modelId="{4CE21B64-E8BB-4F47-900B-CB2309977ECF}">
      <dsp:nvSpPr>
        <dsp:cNvPr id="0" name=""/>
        <dsp:cNvSpPr/>
      </dsp:nvSpPr>
      <dsp:spPr>
        <a:xfrm>
          <a:off x="3753567" y="694366"/>
          <a:ext cx="675498" cy="24192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7749" y="0"/>
              </a:lnTo>
              <a:lnTo>
                <a:pt x="337749" y="2419262"/>
              </a:lnTo>
              <a:lnTo>
                <a:pt x="675498" y="2419262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tx1"/>
            </a:solidFill>
          </a:endParaRPr>
        </a:p>
      </dsp:txBody>
      <dsp:txXfrm>
        <a:off x="4028521" y="1841202"/>
        <a:ext cx="125589" cy="125589"/>
      </dsp:txXfrm>
    </dsp:sp>
    <dsp:sp modelId="{63005DFA-2FB4-4939-BEA8-B5458645045A}">
      <dsp:nvSpPr>
        <dsp:cNvPr id="0" name=""/>
        <dsp:cNvSpPr/>
      </dsp:nvSpPr>
      <dsp:spPr>
        <a:xfrm>
          <a:off x="3753567" y="694366"/>
          <a:ext cx="675498" cy="1653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7749" y="0"/>
              </a:lnTo>
              <a:lnTo>
                <a:pt x="337749" y="1653096"/>
              </a:lnTo>
              <a:lnTo>
                <a:pt x="675498" y="1653096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tx1"/>
            </a:solidFill>
          </a:endParaRPr>
        </a:p>
      </dsp:txBody>
      <dsp:txXfrm>
        <a:off x="4046671" y="1476269"/>
        <a:ext cx="89289" cy="89289"/>
      </dsp:txXfrm>
    </dsp:sp>
    <dsp:sp modelId="{CC56FAFD-83AE-4A9E-9D08-F155D05BA591}">
      <dsp:nvSpPr>
        <dsp:cNvPr id="0" name=""/>
        <dsp:cNvSpPr/>
      </dsp:nvSpPr>
      <dsp:spPr>
        <a:xfrm>
          <a:off x="3753567" y="694366"/>
          <a:ext cx="666031" cy="8938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3015" y="0"/>
              </a:lnTo>
              <a:lnTo>
                <a:pt x="333015" y="893889"/>
              </a:lnTo>
              <a:lnTo>
                <a:pt x="666031" y="893889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tx1"/>
            </a:solidFill>
          </a:endParaRPr>
        </a:p>
      </dsp:txBody>
      <dsp:txXfrm>
        <a:off x="4058714" y="1113442"/>
        <a:ext cx="55736" cy="55736"/>
      </dsp:txXfrm>
    </dsp:sp>
    <dsp:sp modelId="{202062BA-1965-432D-AA02-1A4103313D07}">
      <dsp:nvSpPr>
        <dsp:cNvPr id="0" name=""/>
        <dsp:cNvSpPr/>
      </dsp:nvSpPr>
      <dsp:spPr>
        <a:xfrm>
          <a:off x="3753567" y="694366"/>
          <a:ext cx="666031" cy="2080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3015" y="0"/>
              </a:lnTo>
              <a:lnTo>
                <a:pt x="333015" y="208089"/>
              </a:lnTo>
              <a:lnTo>
                <a:pt x="666031" y="208089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tx1"/>
            </a:solidFill>
          </a:endParaRPr>
        </a:p>
      </dsp:txBody>
      <dsp:txXfrm>
        <a:off x="4069138" y="780966"/>
        <a:ext cx="34889" cy="34889"/>
      </dsp:txXfrm>
    </dsp:sp>
    <dsp:sp modelId="{68F2D927-42F4-45D5-9B73-45E2C3A81C81}">
      <dsp:nvSpPr>
        <dsp:cNvPr id="0" name=""/>
        <dsp:cNvSpPr/>
      </dsp:nvSpPr>
      <dsp:spPr>
        <a:xfrm>
          <a:off x="3753567" y="292856"/>
          <a:ext cx="675498" cy="401509"/>
        </a:xfrm>
        <a:custGeom>
          <a:avLst/>
          <a:gdLst/>
          <a:ahLst/>
          <a:cxnLst/>
          <a:rect l="0" t="0" r="0" b="0"/>
          <a:pathLst>
            <a:path>
              <a:moveTo>
                <a:pt x="0" y="401509"/>
              </a:moveTo>
              <a:lnTo>
                <a:pt x="337749" y="401509"/>
              </a:lnTo>
              <a:lnTo>
                <a:pt x="337749" y="0"/>
              </a:lnTo>
              <a:lnTo>
                <a:pt x="675498" y="0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tx1"/>
            </a:solidFill>
          </a:endParaRPr>
        </a:p>
      </dsp:txBody>
      <dsp:txXfrm>
        <a:off x="4071671" y="473966"/>
        <a:ext cx="39290" cy="39290"/>
      </dsp:txXfrm>
    </dsp:sp>
    <dsp:sp modelId="{B6BCAA0A-AC37-4E49-8C46-48523C73D801}">
      <dsp:nvSpPr>
        <dsp:cNvPr id="0" name=""/>
        <dsp:cNvSpPr/>
      </dsp:nvSpPr>
      <dsp:spPr>
        <a:xfrm>
          <a:off x="3753567" y="694366"/>
          <a:ext cx="1731803" cy="47368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65901" y="0"/>
              </a:lnTo>
              <a:lnTo>
                <a:pt x="865901" y="4736829"/>
              </a:lnTo>
              <a:lnTo>
                <a:pt x="1731803" y="4736829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tx1"/>
            </a:solidFill>
          </a:endParaRPr>
        </a:p>
      </dsp:txBody>
      <dsp:txXfrm>
        <a:off x="4493382" y="2936694"/>
        <a:ext cx="252174" cy="252174"/>
      </dsp:txXfrm>
    </dsp:sp>
    <dsp:sp modelId="{8FC5D8AD-F35F-4E44-AC78-FA1E3DC0B104}">
      <dsp:nvSpPr>
        <dsp:cNvPr id="0" name=""/>
        <dsp:cNvSpPr/>
      </dsp:nvSpPr>
      <dsp:spPr>
        <a:xfrm>
          <a:off x="1447801" y="694366"/>
          <a:ext cx="307810" cy="1427503"/>
        </a:xfrm>
        <a:custGeom>
          <a:avLst/>
          <a:gdLst/>
          <a:ahLst/>
          <a:cxnLst/>
          <a:rect l="0" t="0" r="0" b="0"/>
          <a:pathLst>
            <a:path>
              <a:moveTo>
                <a:pt x="307810" y="1427503"/>
              </a:move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tx1"/>
            </a:solidFill>
          </a:endParaRPr>
        </a:p>
      </dsp:txBody>
      <dsp:txXfrm>
        <a:off x="1565199" y="1371610"/>
        <a:ext cx="73015" cy="73015"/>
      </dsp:txXfrm>
    </dsp:sp>
    <dsp:sp modelId="{BCE833D8-1CBF-45F2-B1D1-67D435EF691D}">
      <dsp:nvSpPr>
        <dsp:cNvPr id="0" name=""/>
        <dsp:cNvSpPr/>
      </dsp:nvSpPr>
      <dsp:spPr>
        <a:xfrm>
          <a:off x="1447801" y="2121870"/>
          <a:ext cx="307810" cy="959916"/>
        </a:xfrm>
        <a:custGeom>
          <a:avLst/>
          <a:gdLst/>
          <a:ahLst/>
          <a:cxnLst/>
          <a:rect l="0" t="0" r="0" b="0"/>
          <a:pathLst>
            <a:path>
              <a:moveTo>
                <a:pt x="307810" y="0"/>
              </a:moveTo>
              <a:lnTo>
                <a:pt x="0" y="9599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tx1"/>
            </a:solidFill>
          </a:endParaRPr>
        </a:p>
      </dsp:txBody>
      <dsp:txXfrm>
        <a:off x="1576505" y="2576626"/>
        <a:ext cx="50403" cy="50403"/>
      </dsp:txXfrm>
    </dsp:sp>
    <dsp:sp modelId="{EC387383-539B-4F24-B2AC-6FA2C98CE792}">
      <dsp:nvSpPr>
        <dsp:cNvPr id="0" name=""/>
        <dsp:cNvSpPr/>
      </dsp:nvSpPr>
      <dsp:spPr>
        <a:xfrm>
          <a:off x="1447801" y="1754078"/>
          <a:ext cx="307810" cy="367791"/>
        </a:xfrm>
        <a:custGeom>
          <a:avLst/>
          <a:gdLst/>
          <a:ahLst/>
          <a:cxnLst/>
          <a:rect l="0" t="0" r="0" b="0"/>
          <a:pathLst>
            <a:path>
              <a:moveTo>
                <a:pt x="307810" y="367791"/>
              </a:move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tx1"/>
            </a:solidFill>
          </a:endParaRPr>
        </a:p>
      </dsp:txBody>
      <dsp:txXfrm>
        <a:off x="1589717" y="1925984"/>
        <a:ext cx="23980" cy="23980"/>
      </dsp:txXfrm>
    </dsp:sp>
    <dsp:sp modelId="{3ABD2D18-D95E-4CAC-ABF2-301632230239}">
      <dsp:nvSpPr>
        <dsp:cNvPr id="0" name=""/>
        <dsp:cNvSpPr/>
      </dsp:nvSpPr>
      <dsp:spPr>
        <a:xfrm rot="16200000">
          <a:off x="-710659" y="1244063"/>
          <a:ext cx="3176931" cy="175561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Познавательные УУД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-710659" y="1244063"/>
        <a:ext cx="3176931" cy="1755612"/>
      </dsp:txXfrm>
    </dsp:sp>
    <dsp:sp modelId="{28C5CFD5-E378-4AE5-AE18-E6B3C95D6314}">
      <dsp:nvSpPr>
        <dsp:cNvPr id="0" name=""/>
        <dsp:cNvSpPr/>
      </dsp:nvSpPr>
      <dsp:spPr>
        <a:xfrm>
          <a:off x="1447801" y="1447800"/>
          <a:ext cx="2452497" cy="61255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solidFill>
                <a:schemeClr val="tx1"/>
              </a:solidFill>
            </a:rPr>
            <a:t>Общеучебные</a:t>
          </a:r>
          <a:r>
            <a:rPr lang="ru-RU" sz="1600" b="1" kern="1200" dirty="0" smtClean="0">
              <a:solidFill>
                <a:schemeClr val="tx1"/>
              </a:solidFill>
            </a:rPr>
            <a:t>…..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1447801" y="1447800"/>
        <a:ext cx="2452497" cy="612556"/>
      </dsp:txXfrm>
    </dsp:sp>
    <dsp:sp modelId="{EFE0DD79-4BCB-42E2-B9F8-0C406FFF21A4}">
      <dsp:nvSpPr>
        <dsp:cNvPr id="0" name=""/>
        <dsp:cNvSpPr/>
      </dsp:nvSpPr>
      <dsp:spPr>
        <a:xfrm>
          <a:off x="1447801" y="2514599"/>
          <a:ext cx="2432575" cy="1134373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Постановка и решение проблем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1447801" y="2514599"/>
        <a:ext cx="2432575" cy="1134373"/>
      </dsp:txXfrm>
    </dsp:sp>
    <dsp:sp modelId="{26434AF4-98AA-4455-8863-8E961DD48C0B}">
      <dsp:nvSpPr>
        <dsp:cNvPr id="0" name=""/>
        <dsp:cNvSpPr/>
      </dsp:nvSpPr>
      <dsp:spPr>
        <a:xfrm>
          <a:off x="1447801" y="228600"/>
          <a:ext cx="2305765" cy="931531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Логические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1447801" y="228600"/>
        <a:ext cx="2305765" cy="931531"/>
      </dsp:txXfrm>
    </dsp:sp>
    <dsp:sp modelId="{763BED2C-9CF1-421A-AA4D-4FB67B351E81}">
      <dsp:nvSpPr>
        <dsp:cNvPr id="0" name=""/>
        <dsp:cNvSpPr/>
      </dsp:nvSpPr>
      <dsp:spPr>
        <a:xfrm>
          <a:off x="5485370" y="5147392"/>
          <a:ext cx="1932624" cy="5676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Моделирование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5485370" y="5147392"/>
        <a:ext cx="1932624" cy="567607"/>
      </dsp:txXfrm>
    </dsp:sp>
    <dsp:sp modelId="{F7A5000A-7689-4637-934D-F3E61297D4C4}">
      <dsp:nvSpPr>
        <dsp:cNvPr id="0" name=""/>
        <dsp:cNvSpPr/>
      </dsp:nvSpPr>
      <dsp:spPr>
        <a:xfrm>
          <a:off x="4429066" y="0"/>
          <a:ext cx="3876734" cy="585713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Анализ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429066" y="0"/>
        <a:ext cx="3876734" cy="585713"/>
      </dsp:txXfrm>
    </dsp:sp>
    <dsp:sp modelId="{2ED0364D-35D9-4996-A2CF-300392EC91DA}">
      <dsp:nvSpPr>
        <dsp:cNvPr id="0" name=""/>
        <dsp:cNvSpPr/>
      </dsp:nvSpPr>
      <dsp:spPr>
        <a:xfrm>
          <a:off x="4419598" y="609599"/>
          <a:ext cx="3876734" cy="585713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Синтез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419598" y="609599"/>
        <a:ext cx="3876734" cy="585713"/>
      </dsp:txXfrm>
    </dsp:sp>
    <dsp:sp modelId="{C1ACF5CD-B8D1-40F7-AACB-88BB80FF704B}">
      <dsp:nvSpPr>
        <dsp:cNvPr id="0" name=""/>
        <dsp:cNvSpPr/>
      </dsp:nvSpPr>
      <dsp:spPr>
        <a:xfrm>
          <a:off x="4419598" y="1295399"/>
          <a:ext cx="3876734" cy="585713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Сравнение, классификация, </a:t>
          </a:r>
          <a:r>
            <a:rPr lang="ru-RU" sz="1600" b="1" kern="1200" dirty="0" err="1" smtClean="0">
              <a:solidFill>
                <a:schemeClr val="tx1"/>
              </a:solidFill>
            </a:rPr>
            <a:t>сериация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419598" y="1295399"/>
        <a:ext cx="3876734" cy="585713"/>
      </dsp:txXfrm>
    </dsp:sp>
    <dsp:sp modelId="{FA0CA004-7757-4443-BDAA-B33159930965}">
      <dsp:nvSpPr>
        <dsp:cNvPr id="0" name=""/>
        <dsp:cNvSpPr/>
      </dsp:nvSpPr>
      <dsp:spPr>
        <a:xfrm>
          <a:off x="4429066" y="2054605"/>
          <a:ext cx="3876734" cy="585713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Подведение под понятие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429066" y="2054605"/>
        <a:ext cx="3876734" cy="585713"/>
      </dsp:txXfrm>
    </dsp:sp>
    <dsp:sp modelId="{0A8FE076-7654-4D3A-8235-CD798831B8C2}">
      <dsp:nvSpPr>
        <dsp:cNvPr id="0" name=""/>
        <dsp:cNvSpPr/>
      </dsp:nvSpPr>
      <dsp:spPr>
        <a:xfrm>
          <a:off x="4429066" y="2820772"/>
          <a:ext cx="3876734" cy="585713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Причинно-следственные связи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429066" y="2820772"/>
        <a:ext cx="3876734" cy="585713"/>
      </dsp:txXfrm>
    </dsp:sp>
    <dsp:sp modelId="{BFFE41DA-374D-4C82-BEA8-EBC54378D467}">
      <dsp:nvSpPr>
        <dsp:cNvPr id="0" name=""/>
        <dsp:cNvSpPr/>
      </dsp:nvSpPr>
      <dsp:spPr>
        <a:xfrm>
          <a:off x="4429066" y="3586938"/>
          <a:ext cx="3876734" cy="585713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Логические рассуждения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429066" y="3586938"/>
        <a:ext cx="3876734" cy="585713"/>
      </dsp:txXfrm>
    </dsp:sp>
    <dsp:sp modelId="{C9D9A4E7-86E4-4D4D-ABA8-8425843E90D9}">
      <dsp:nvSpPr>
        <dsp:cNvPr id="0" name=""/>
        <dsp:cNvSpPr/>
      </dsp:nvSpPr>
      <dsp:spPr>
        <a:xfrm>
          <a:off x="4429066" y="4353107"/>
          <a:ext cx="3876734" cy="585713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Выдвижение гипотез, обоснование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429066" y="4353107"/>
        <a:ext cx="3876734" cy="585713"/>
      </dsp:txXfrm>
    </dsp:sp>
    <dsp:sp modelId="{AB1754AE-30EA-48EE-B970-728B460F6247}">
      <dsp:nvSpPr>
        <dsp:cNvPr id="0" name=""/>
        <dsp:cNvSpPr/>
      </dsp:nvSpPr>
      <dsp:spPr>
        <a:xfrm>
          <a:off x="4429066" y="5129286"/>
          <a:ext cx="3876734" cy="585713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Доказательство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429066" y="5129286"/>
        <a:ext cx="3876734" cy="5857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184597" cy="343853"/>
          </a:xfrm>
          <a:prstGeom prst="rect">
            <a:avLst/>
          </a:prstGeom>
        </p:spPr>
        <p:txBody>
          <a:bodyPr vert="horz" lIns="94476" tIns="47238" rIns="94476" bIns="4723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469932" y="1"/>
            <a:ext cx="4184597" cy="343853"/>
          </a:xfrm>
          <a:prstGeom prst="rect">
            <a:avLst/>
          </a:prstGeom>
        </p:spPr>
        <p:txBody>
          <a:bodyPr vert="horz" lIns="94476" tIns="47238" rIns="94476" bIns="47238" rtlCol="0"/>
          <a:lstStyle>
            <a:lvl1pPr algn="r">
              <a:defRPr sz="1200"/>
            </a:lvl1pPr>
          </a:lstStyle>
          <a:p>
            <a:fld id="{A143804B-D7AF-4A98-9589-E2F1C0C8CC0A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6532005"/>
            <a:ext cx="4184597" cy="343853"/>
          </a:xfrm>
          <a:prstGeom prst="rect">
            <a:avLst/>
          </a:prstGeom>
        </p:spPr>
        <p:txBody>
          <a:bodyPr vert="horz" lIns="94476" tIns="47238" rIns="94476" bIns="4723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469932" y="6532005"/>
            <a:ext cx="4184597" cy="343853"/>
          </a:xfrm>
          <a:prstGeom prst="rect">
            <a:avLst/>
          </a:prstGeom>
        </p:spPr>
        <p:txBody>
          <a:bodyPr vert="horz" lIns="94476" tIns="47238" rIns="94476" bIns="47238" rtlCol="0" anchor="b"/>
          <a:lstStyle>
            <a:lvl1pPr algn="r">
              <a:defRPr sz="1200"/>
            </a:lvl1pPr>
          </a:lstStyle>
          <a:p>
            <a:fld id="{E1379402-1F9A-4B14-A1AF-D5B36FB25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994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184651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470525" y="1"/>
            <a:ext cx="4184651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E7756-08ED-477F-98CF-E7BD65E930B9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109913" y="515938"/>
            <a:ext cx="3436937" cy="2578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65201" y="3267075"/>
            <a:ext cx="7726362" cy="30940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532564"/>
            <a:ext cx="4184651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470525" y="6532564"/>
            <a:ext cx="4184651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2B6D9-2BC7-4D7C-8E59-832245FD3F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48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2B6D9-2BC7-4D7C-8E59-832245FD3FD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248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301625" y="1676400"/>
            <a:ext cx="8540750" cy="4422775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390BA-6585-4E4B-ABAC-49B62BAAD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642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Arial Black" pitchFamily="34" charset="0"/>
              </a:rPr>
              <a:t>Личностные УУД 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(</a:t>
            </a:r>
            <a:r>
              <a:rPr lang="ru-RU" dirty="0" err="1" smtClean="0">
                <a:latin typeface="Arial Black" pitchFamily="34" charset="0"/>
              </a:rPr>
              <a:t>Л</a:t>
            </a:r>
            <a:r>
              <a:rPr lang="ru-RU" baseline="-25000" dirty="0" err="1" smtClean="0">
                <a:latin typeface="Arial Black" pitchFamily="34" charset="0"/>
              </a:rPr>
              <a:t>см</a:t>
            </a:r>
            <a:r>
              <a:rPr lang="ru-RU" dirty="0" smtClean="0">
                <a:latin typeface="Arial Black" pitchFamily="34" charset="0"/>
              </a:rPr>
              <a:t>,</a:t>
            </a:r>
            <a:r>
              <a:rPr lang="ru-RU" dirty="0">
                <a:latin typeface="Arial Black" pitchFamily="34" charset="0"/>
              </a:rPr>
              <a:t> </a:t>
            </a:r>
            <a:r>
              <a:rPr lang="ru-RU" dirty="0" err="1" smtClean="0">
                <a:latin typeface="Arial Black" pitchFamily="34" charset="0"/>
              </a:rPr>
              <a:t>Л</a:t>
            </a:r>
            <a:r>
              <a:rPr lang="ru-RU" baseline="-25000" dirty="0" err="1" smtClean="0">
                <a:latin typeface="Arial Black" pitchFamily="34" charset="0"/>
              </a:rPr>
              <a:t>нэ</a:t>
            </a:r>
            <a:r>
              <a:rPr lang="ru-RU" dirty="0" smtClean="0">
                <a:latin typeface="Arial Black" pitchFamily="34" charset="0"/>
              </a:rPr>
              <a:t>, </a:t>
            </a:r>
            <a:r>
              <a:rPr lang="ru-RU" dirty="0" err="1" smtClean="0">
                <a:latin typeface="Arial Black" pitchFamily="34" charset="0"/>
              </a:rPr>
              <a:t>Л</a:t>
            </a:r>
            <a:r>
              <a:rPr lang="ru-RU" baseline="-25000" dirty="0" err="1" smtClean="0">
                <a:latin typeface="Arial Black" pitchFamily="34" charset="0"/>
              </a:rPr>
              <a:t>сп</a:t>
            </a:r>
            <a:r>
              <a:rPr lang="ru-RU" dirty="0" smtClean="0">
                <a:latin typeface="Arial Black" pitchFamily="34" charset="0"/>
              </a:rPr>
              <a:t> )</a:t>
            </a:r>
          </a:p>
        </p:txBody>
      </p:sp>
      <p:grpSp>
        <p:nvGrpSpPr>
          <p:cNvPr id="2" name="Organization Chart 3"/>
          <p:cNvGrpSpPr>
            <a:grpSpLocks/>
          </p:cNvGrpSpPr>
          <p:nvPr/>
        </p:nvGrpSpPr>
        <p:grpSpPr bwMode="auto">
          <a:xfrm>
            <a:off x="271463" y="1700213"/>
            <a:ext cx="8599487" cy="4319587"/>
            <a:chOff x="744" y="1201"/>
            <a:chExt cx="2922" cy="720"/>
          </a:xfrm>
        </p:grpSpPr>
        <p:cxnSp>
          <p:nvCxnSpPr>
            <p:cNvPr id="1028" name="_s1028"/>
            <p:cNvCxnSpPr>
              <a:cxnSpLocks noChangeShapeType="1"/>
              <a:stCxn id="6" idx="0"/>
              <a:endCxn id="3" idx="2"/>
            </p:cNvCxnSpPr>
            <p:nvPr/>
          </p:nvCxnSpPr>
          <p:spPr bwMode="auto">
            <a:xfrm rot="5400000" flipH="1">
              <a:off x="2644" y="1050"/>
              <a:ext cx="144" cy="1022"/>
            </a:xfrm>
            <a:prstGeom prst="bentConnector3">
              <a:avLst>
                <a:gd name="adj1" fmla="val 13213"/>
              </a:avLst>
            </a:prstGeom>
            <a:ln w="28575">
              <a:headEnd/>
              <a:tailEnd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1029" name="_s1029"/>
            <p:cNvCxnSpPr>
              <a:cxnSpLocks noChangeShapeType="1"/>
              <a:stCxn id="5" idx="0"/>
              <a:endCxn id="3" idx="2"/>
            </p:cNvCxnSpPr>
            <p:nvPr/>
          </p:nvCxnSpPr>
          <p:spPr bwMode="auto">
            <a:xfrm rot="16200000">
              <a:off x="2134" y="1560"/>
              <a:ext cx="144" cy="1"/>
            </a:xfrm>
            <a:prstGeom prst="straightConnector1">
              <a:avLst/>
            </a:prstGeom>
            <a:ln w="28575">
              <a:headEnd/>
              <a:tailEnd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1030" name="_s1030"/>
            <p:cNvCxnSpPr>
              <a:cxnSpLocks noChangeShapeType="1"/>
              <a:stCxn id="4" idx="0"/>
              <a:endCxn id="3" idx="2"/>
            </p:cNvCxnSpPr>
            <p:nvPr/>
          </p:nvCxnSpPr>
          <p:spPr bwMode="auto">
            <a:xfrm rot="16200000">
              <a:off x="1622" y="1050"/>
              <a:ext cx="144" cy="1022"/>
            </a:xfrm>
            <a:prstGeom prst="bentConnector3">
              <a:avLst>
                <a:gd name="adj1" fmla="val 13213"/>
              </a:avLst>
            </a:prstGeom>
            <a:ln w="28575">
              <a:headEnd/>
              <a:tailEnd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</p:cxnSp>
        <p:sp>
          <p:nvSpPr>
            <p:cNvPr id="3" name="_s1031"/>
            <p:cNvSpPr>
              <a:spLocks noChangeArrowheads="1"/>
            </p:cNvSpPr>
            <p:nvPr/>
          </p:nvSpPr>
          <p:spPr bwMode="auto">
            <a:xfrm>
              <a:off x="1774" y="1201"/>
              <a:ext cx="863" cy="288"/>
            </a:xfrm>
            <a:prstGeom prst="roundRect">
              <a:avLst>
                <a:gd name="adj" fmla="val 16667"/>
              </a:avLst>
            </a:prstGeom>
            <a:ln w="28575"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Личностные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 УУД</a:t>
              </a:r>
            </a:p>
          </p:txBody>
        </p:sp>
        <p:sp>
          <p:nvSpPr>
            <p:cNvPr id="4" name="_s1032"/>
            <p:cNvSpPr>
              <a:spLocks noChangeArrowheads="1"/>
            </p:cNvSpPr>
            <p:nvPr/>
          </p:nvSpPr>
          <p:spPr bwMode="auto">
            <a:xfrm>
              <a:off x="744" y="1633"/>
              <a:ext cx="878" cy="288"/>
            </a:xfrm>
            <a:prstGeom prst="roundRect">
              <a:avLst>
                <a:gd name="adj" fmla="val 16667"/>
              </a:avLst>
            </a:prstGeom>
            <a:ln w="28575"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Смысло-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образование</a:t>
              </a:r>
            </a:p>
          </p:txBody>
        </p:sp>
        <p:sp>
          <p:nvSpPr>
            <p:cNvPr id="5" name="_s1033"/>
            <p:cNvSpPr>
              <a:spLocks noChangeArrowheads="1"/>
            </p:cNvSpPr>
            <p:nvPr/>
          </p:nvSpPr>
          <p:spPr bwMode="auto">
            <a:xfrm>
              <a:off x="1766" y="1633"/>
              <a:ext cx="878" cy="288"/>
            </a:xfrm>
            <a:prstGeom prst="roundRect">
              <a:avLst>
                <a:gd name="adj" fmla="val 16667"/>
              </a:avLst>
            </a:prstGeom>
            <a:ln w="28575"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Нравственно-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этическое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 оценивание</a:t>
              </a:r>
            </a:p>
          </p:txBody>
        </p:sp>
        <p:sp>
          <p:nvSpPr>
            <p:cNvPr id="6" name="_s1034"/>
            <p:cNvSpPr>
              <a:spLocks noChangeArrowheads="1"/>
            </p:cNvSpPr>
            <p:nvPr/>
          </p:nvSpPr>
          <p:spPr bwMode="auto">
            <a:xfrm>
              <a:off x="2788" y="1633"/>
              <a:ext cx="878" cy="288"/>
            </a:xfrm>
            <a:prstGeom prst="roundRect">
              <a:avLst>
                <a:gd name="adj" fmla="val 16667"/>
              </a:avLst>
            </a:prstGeom>
            <a:ln w="28575"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Самопознание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и само-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определение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514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17463"/>
            <a:ext cx="8510588" cy="685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Познавательные УУД       (</a:t>
            </a:r>
            <a:r>
              <a:rPr lang="ru-RU" b="1" dirty="0" err="1" smtClean="0">
                <a:latin typeface="Arial Black" pitchFamily="34" charset="0"/>
              </a:rPr>
              <a:t>П</a:t>
            </a:r>
            <a:r>
              <a:rPr lang="ru-RU" sz="3200" baseline="-25000" dirty="0" err="1" smtClean="0">
                <a:latin typeface="Arial Black" pitchFamily="34" charset="0"/>
              </a:rPr>
              <a:t>общ</a:t>
            </a:r>
            <a:r>
              <a:rPr lang="ru-RU" b="1" dirty="0" smtClean="0"/>
              <a:t>)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542670732"/>
              </p:ext>
            </p:extLst>
          </p:nvPr>
        </p:nvGraphicFramePr>
        <p:xfrm>
          <a:off x="179513" y="692696"/>
          <a:ext cx="8964487" cy="6165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236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76041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latin typeface="Arial Black" pitchFamily="34" charset="0"/>
              </a:rPr>
              <a:t>Общеучебные УУД</a:t>
            </a:r>
          </a:p>
        </p:txBody>
      </p:sp>
      <p:sp>
        <p:nvSpPr>
          <p:cNvPr id="11264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908720"/>
            <a:ext cx="8955088" cy="5544468"/>
          </a:xfr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ru-RU" sz="2800" b="1" dirty="0" smtClean="0"/>
              <a:t>Самостоятельное выделение и формулирование учебной цели</a:t>
            </a:r>
          </a:p>
          <a:p>
            <a:pPr eaLnBrk="1" hangingPunct="1"/>
            <a:r>
              <a:rPr lang="ru-RU" sz="2800" b="1" dirty="0" smtClean="0">
                <a:solidFill>
                  <a:srgbClr val="FF0000"/>
                </a:solidFill>
              </a:rPr>
              <a:t>Информационный поиск</a:t>
            </a:r>
          </a:p>
          <a:p>
            <a:pPr eaLnBrk="1" hangingPunct="1"/>
            <a:r>
              <a:rPr lang="ru-RU" sz="2800" b="1" dirty="0" smtClean="0"/>
              <a:t>Знаково-символические действия</a:t>
            </a:r>
          </a:p>
          <a:p>
            <a:pPr eaLnBrk="1" hangingPunct="1"/>
            <a:r>
              <a:rPr lang="ru-RU" sz="2800" b="1" dirty="0" smtClean="0"/>
              <a:t>Структурирование знаний</a:t>
            </a:r>
          </a:p>
          <a:p>
            <a:r>
              <a:rPr lang="ru-RU" sz="2800" b="1" dirty="0" smtClean="0"/>
              <a:t>Произвольное и осознанное построение речевого высказывания (устно и письменно</a:t>
            </a:r>
            <a:r>
              <a:rPr lang="ru-RU" sz="2800" b="1" dirty="0"/>
              <a:t>) </a:t>
            </a:r>
            <a:endParaRPr lang="ru-RU" sz="2800" b="1" dirty="0" smtClean="0"/>
          </a:p>
          <a:p>
            <a:r>
              <a:rPr lang="ru-RU" sz="2800" b="1" dirty="0" smtClean="0">
                <a:solidFill>
                  <a:srgbClr val="FF0000"/>
                </a:solidFill>
              </a:rPr>
              <a:t>Смысловое </a:t>
            </a:r>
            <a:r>
              <a:rPr lang="ru-RU" sz="2800" b="1" dirty="0">
                <a:solidFill>
                  <a:srgbClr val="FF0000"/>
                </a:solidFill>
              </a:rPr>
              <a:t>чтение текстов различных жанров; извлечение информации в соответствии с целью чтения</a:t>
            </a:r>
          </a:p>
          <a:p>
            <a:r>
              <a:rPr lang="ru-RU" sz="2800" b="1" dirty="0"/>
              <a:t>Рефлексия способов и условий действия, их контроль и оценка; критичность</a:t>
            </a:r>
          </a:p>
          <a:p>
            <a:r>
              <a:rPr lang="ru-RU" sz="2800" b="1" dirty="0"/>
              <a:t>Выбор наиболее эффективных способов решения задач в зависимости от </a:t>
            </a:r>
            <a:r>
              <a:rPr lang="ru-RU" sz="2800" b="1" dirty="0" smtClean="0"/>
              <a:t>условий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Выделенные красным цветом </a:t>
            </a:r>
            <a:r>
              <a:rPr lang="ru-RU" sz="2800" b="1" dirty="0" err="1" smtClean="0">
                <a:solidFill>
                  <a:srgbClr val="FF0000"/>
                </a:solidFill>
              </a:rPr>
              <a:t>ууд</a:t>
            </a:r>
            <a:r>
              <a:rPr lang="ru-RU" sz="2800" b="1" dirty="0" smtClean="0">
                <a:solidFill>
                  <a:srgbClr val="FF0000"/>
                </a:solidFill>
              </a:rPr>
              <a:t> мы рекомендуем считать одним комплексным УУД по работе с информацией разного типа</a:t>
            </a:r>
            <a:endParaRPr lang="ru-RU" sz="2800" b="1" dirty="0">
              <a:solidFill>
                <a:srgbClr val="FF0000"/>
              </a:solidFill>
            </a:endParaRPr>
          </a:p>
          <a:p>
            <a:pPr eaLnBrk="1" hangingPunct="1"/>
            <a:endParaRPr 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1373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2" grpId="0"/>
      <p:bldP spid="11264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>
                <a:latin typeface="Arial Black" pitchFamily="34" charset="0"/>
              </a:rPr>
              <a:t>Общеучебные УУД – знаково-символические</a:t>
            </a:r>
          </a:p>
        </p:txBody>
      </p:sp>
      <p:sp>
        <p:nvSpPr>
          <p:cNvPr id="1146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8600" y="1371600"/>
            <a:ext cx="8704263" cy="4824413"/>
          </a:xfrm>
        </p:spPr>
        <p:txBody>
          <a:bodyPr rtlCol="0">
            <a:normAutofit/>
          </a:bodyPr>
          <a:lstStyle/>
          <a:p>
            <a:pPr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b="1" dirty="0" smtClean="0"/>
              <a:t>Знаково-символические действия выполняют </a:t>
            </a:r>
            <a:r>
              <a:rPr lang="ru-RU" sz="2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функции</a:t>
            </a:r>
          </a:p>
          <a:p>
            <a:pPr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2600" b="1" dirty="0" smtClean="0"/>
              <a:t>- отображения учебного материала; </a:t>
            </a:r>
          </a:p>
          <a:p>
            <a:pPr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2600" b="1" dirty="0" smtClean="0"/>
              <a:t>- выделения существенного; </a:t>
            </a:r>
          </a:p>
          <a:p>
            <a:pPr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2600" b="1" dirty="0" smtClean="0"/>
              <a:t>- отрыва от конкретных ситуативных значений;</a:t>
            </a:r>
          </a:p>
          <a:p>
            <a:pPr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2600" b="1" dirty="0" smtClean="0"/>
              <a:t>-  формирования обобщенных знаний. </a:t>
            </a:r>
          </a:p>
          <a:p>
            <a:pPr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 знаково-символических действий:</a:t>
            </a:r>
          </a:p>
          <a:p>
            <a:pPr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600" b="1" dirty="0" smtClean="0"/>
              <a:t>Замещение</a:t>
            </a:r>
          </a:p>
          <a:p>
            <a:pPr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600" b="1" dirty="0" smtClean="0"/>
              <a:t>Кодирование</a:t>
            </a:r>
            <a:r>
              <a:rPr lang="en-US" sz="2600" b="1" dirty="0" smtClean="0"/>
              <a:t>/</a:t>
            </a:r>
            <a:r>
              <a:rPr lang="ru-RU" sz="2600" b="1" dirty="0" smtClean="0"/>
              <a:t>декодирование</a:t>
            </a:r>
          </a:p>
          <a:p>
            <a:pPr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Моделирование – рекомендуем как специальное отдельное универсальное учебное действие, часто реализуемое на уроках физики</a:t>
            </a:r>
            <a:endParaRPr lang="ru-RU" sz="2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800" b="1" dirty="0" smtClean="0"/>
          </a:p>
          <a:p>
            <a:pPr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145321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latin typeface="Arial Black" pitchFamily="34" charset="0"/>
              </a:rPr>
              <a:t>Познавательные УУД – логические действия</a:t>
            </a:r>
          </a:p>
        </p:txBody>
      </p:sp>
      <p:sp>
        <p:nvSpPr>
          <p:cNvPr id="5222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7504" y="1412776"/>
            <a:ext cx="9036496" cy="544522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Анализ объекта с выделением существенных и несущественных признаков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Синтез как составление целого из частей, в том числе с восполнением недостающих компонентов</a:t>
            </a:r>
          </a:p>
          <a:p>
            <a:pPr>
              <a:lnSpc>
                <a:spcPct val="90000"/>
              </a:lnSpc>
            </a:pPr>
            <a:r>
              <a:rPr lang="ru-RU" sz="2800" b="1" dirty="0" smtClean="0"/>
              <a:t>Выбор оснований и критериев для  сравнения, классификации, </a:t>
            </a:r>
            <a:r>
              <a:rPr lang="ru-RU" sz="2800" b="1" dirty="0" err="1" smtClean="0"/>
              <a:t>сериации</a:t>
            </a:r>
            <a:r>
              <a:rPr lang="ru-RU" sz="2800" b="1" dirty="0" smtClean="0"/>
              <a:t> </a:t>
            </a:r>
            <a:r>
              <a:rPr lang="ru-RU" sz="2800" b="1" dirty="0" err="1"/>
              <a:t>объектовПодведение</a:t>
            </a:r>
            <a:r>
              <a:rPr lang="ru-RU" sz="2800" b="1" dirty="0"/>
              <a:t> под понятия, выведение следствий</a:t>
            </a:r>
          </a:p>
          <a:p>
            <a:pPr>
              <a:lnSpc>
                <a:spcPct val="90000"/>
              </a:lnSpc>
            </a:pPr>
            <a:r>
              <a:rPr lang="ru-RU" sz="2800" b="1" dirty="0"/>
              <a:t>Установление причинно-следственных связей</a:t>
            </a:r>
          </a:p>
          <a:p>
            <a:pPr>
              <a:lnSpc>
                <a:spcPct val="90000"/>
              </a:lnSpc>
            </a:pPr>
            <a:r>
              <a:rPr lang="ru-RU" sz="2800" b="1" dirty="0"/>
              <a:t>Построение логической цепи рассуждения</a:t>
            </a:r>
          </a:p>
          <a:p>
            <a:pPr>
              <a:lnSpc>
                <a:spcPct val="90000"/>
              </a:lnSpc>
            </a:pPr>
            <a:r>
              <a:rPr lang="ru-RU" sz="2800" b="1" dirty="0"/>
              <a:t>Выдвижение гипотез, их обоснование</a:t>
            </a:r>
          </a:p>
          <a:p>
            <a:pPr>
              <a:lnSpc>
                <a:spcPct val="90000"/>
              </a:lnSpc>
            </a:pPr>
            <a:r>
              <a:rPr lang="ru-RU" sz="2800" b="1" dirty="0"/>
              <a:t>Доказательство</a:t>
            </a:r>
          </a:p>
          <a:p>
            <a:pPr eaLnBrk="1" hangingPunct="1">
              <a:lnSpc>
                <a:spcPct val="90000"/>
              </a:lnSpc>
            </a:pPr>
            <a:endParaRPr 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278683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1520" y="214313"/>
            <a:ext cx="8692455" cy="16303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atin typeface="Arial Black" pitchFamily="34" charset="0"/>
              </a:rPr>
              <a:t>Познавательные УУД – Постановка и решение </a:t>
            </a:r>
            <a:r>
              <a:rPr lang="ru-RU" sz="4000" dirty="0" smtClean="0">
                <a:latin typeface="Arial Black" pitchFamily="34" charset="0"/>
              </a:rPr>
              <a:t>проблем, как универсальные комплексные действия</a:t>
            </a:r>
            <a:endParaRPr lang="ru-RU" sz="4000" dirty="0" smtClean="0">
              <a:latin typeface="Arial Black" pitchFamily="34" charset="0"/>
            </a:endParaRPr>
          </a:p>
        </p:txBody>
      </p:sp>
      <p:sp>
        <p:nvSpPr>
          <p:cNvPr id="5427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81000" y="3645024"/>
            <a:ext cx="8229600" cy="2943101"/>
          </a:xfrm>
        </p:spPr>
        <p:txBody>
          <a:bodyPr/>
          <a:lstStyle/>
          <a:p>
            <a:pPr eaLnBrk="1" hangingPunct="1"/>
            <a:r>
              <a:rPr lang="ru-RU" sz="3600" b="1" dirty="0" smtClean="0"/>
              <a:t>Формулирование проблемы</a:t>
            </a:r>
          </a:p>
          <a:p>
            <a:pPr eaLnBrk="1" hangingPunct="1"/>
            <a:r>
              <a:rPr lang="ru-RU" sz="3600" b="1" dirty="0" smtClean="0"/>
              <a:t>Самостоятельное создание способов решения проблем творческого и поискового характера</a:t>
            </a:r>
          </a:p>
          <a:p>
            <a:pPr eaLnBrk="1" hangingPunct="1"/>
            <a:endParaRPr lang="ru-RU" sz="3600" b="1" dirty="0" smtClean="0"/>
          </a:p>
          <a:p>
            <a:pPr algn="ctr" eaLnBrk="1" hangingPunct="1">
              <a:buFont typeface="Wingdings" pitchFamily="2" charset="2"/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33300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17463"/>
            <a:ext cx="8510588" cy="685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/>
              <a:t>Познавательные УУД (</a:t>
            </a:r>
            <a:r>
              <a:rPr lang="ru-RU" dirty="0" smtClean="0">
                <a:latin typeface="Arial Black" pitchFamily="34" charset="0"/>
              </a:rPr>
              <a:t>П</a:t>
            </a:r>
            <a:r>
              <a:rPr lang="en-US" baseline="30000" dirty="0" err="1">
                <a:latin typeface="Arial Black" pitchFamily="34" charset="0"/>
              </a:rPr>
              <a:t>i</a:t>
            </a:r>
            <a:r>
              <a:rPr lang="ru-RU" baseline="-25000" dirty="0" err="1" smtClean="0">
                <a:latin typeface="Arial Black" pitchFamily="34" charset="0"/>
              </a:rPr>
              <a:t>лг</a:t>
            </a:r>
            <a:r>
              <a:rPr lang="ru-RU" dirty="0" smtClean="0">
                <a:latin typeface="Arial Black" pitchFamily="34" charset="0"/>
              </a:rPr>
              <a:t> </a:t>
            </a:r>
            <a:r>
              <a:rPr lang="ru-RU" dirty="0">
                <a:latin typeface="Arial Black" pitchFamily="34" charset="0"/>
              </a:rPr>
              <a:t>, </a:t>
            </a:r>
            <a:r>
              <a:rPr lang="ru-RU" dirty="0" err="1" smtClean="0">
                <a:latin typeface="Arial Black" pitchFamily="34" charset="0"/>
              </a:rPr>
              <a:t>П</a:t>
            </a:r>
            <a:r>
              <a:rPr lang="ru-RU" baseline="30000" dirty="0" err="1" smtClean="0">
                <a:latin typeface="Arial Black" pitchFamily="34" charset="0"/>
              </a:rPr>
              <a:t>ф</a:t>
            </a:r>
            <a:r>
              <a:rPr lang="ru-RU" baseline="-25000" dirty="0" err="1" smtClean="0">
                <a:latin typeface="Arial Black" pitchFamily="34" charset="0"/>
              </a:rPr>
              <a:t>рп</a:t>
            </a:r>
            <a:r>
              <a:rPr lang="ru-RU" b="1" dirty="0" smtClean="0"/>
              <a:t>)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710220622"/>
              </p:ext>
            </p:extLst>
          </p:nvPr>
        </p:nvGraphicFramePr>
        <p:xfrm>
          <a:off x="304799" y="838200"/>
          <a:ext cx="8305801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Прямоугольная выноска 1"/>
          <p:cNvSpPr/>
          <p:nvPr/>
        </p:nvSpPr>
        <p:spPr>
          <a:xfrm>
            <a:off x="257175" y="4876800"/>
            <a:ext cx="2133600" cy="1066800"/>
          </a:xfrm>
          <a:prstGeom prst="wedgeRectCallout">
            <a:avLst>
              <a:gd name="adj1" fmla="val 33538"/>
              <a:gd name="adj2" fmla="val -102532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Формулирование проблемы</a:t>
            </a: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1828800" y="5770563"/>
            <a:ext cx="2133600" cy="1066800"/>
          </a:xfrm>
          <a:prstGeom prst="wedgeRectCallout">
            <a:avLst>
              <a:gd name="adj1" fmla="val 13069"/>
              <a:gd name="adj2" fmla="val -192084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Поиск решения проблем, творческий поиск</a:t>
            </a:r>
          </a:p>
        </p:txBody>
      </p:sp>
    </p:spTree>
    <p:extLst>
      <p:ext uri="{BB962C8B-B14F-4D97-AF65-F5344CB8AC3E}">
        <p14:creationId xmlns:p14="http://schemas.microsoft.com/office/powerpoint/2010/main" val="80046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latin typeface="Arial Black" pitchFamily="34" charset="0"/>
              </a:rPr>
              <a:t>Коммуникативные УУД 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(</a:t>
            </a:r>
            <a:r>
              <a:rPr lang="ru-RU" dirty="0" err="1" smtClean="0">
                <a:latin typeface="Arial Black" pitchFamily="34" charset="0"/>
              </a:rPr>
              <a:t>К</a:t>
            </a:r>
            <a:r>
              <a:rPr lang="ru-RU" baseline="-25000" dirty="0" err="1" smtClean="0">
                <a:latin typeface="Arial Black" pitchFamily="34" charset="0"/>
              </a:rPr>
              <a:t>пл</a:t>
            </a:r>
            <a:r>
              <a:rPr lang="ru-RU" baseline="-25000" dirty="0" smtClean="0">
                <a:latin typeface="Arial Black" pitchFamily="34" charset="0"/>
              </a:rPr>
              <a:t>,</a:t>
            </a:r>
            <a:r>
              <a:rPr lang="ru-RU" dirty="0" smtClean="0">
                <a:latin typeface="Arial Black" pitchFamily="34" charset="0"/>
              </a:rPr>
              <a:t> </a:t>
            </a:r>
            <a:r>
              <a:rPr lang="ru-RU" dirty="0" err="1" smtClean="0">
                <a:latin typeface="Arial Black" pitchFamily="34" charset="0"/>
              </a:rPr>
              <a:t>К</a:t>
            </a:r>
            <a:r>
              <a:rPr lang="ru-RU" baseline="-25000" dirty="0" err="1" smtClean="0">
                <a:latin typeface="Arial Black" pitchFamily="34" charset="0"/>
              </a:rPr>
              <a:t>пв</a:t>
            </a:r>
            <a:r>
              <a:rPr lang="ru-RU" baseline="-25000" dirty="0" smtClean="0">
                <a:latin typeface="Arial Black" pitchFamily="34" charset="0"/>
              </a:rPr>
              <a:t>,</a:t>
            </a:r>
            <a:r>
              <a:rPr lang="ru-RU" dirty="0">
                <a:latin typeface="Arial Black" pitchFamily="34" charset="0"/>
              </a:rPr>
              <a:t> </a:t>
            </a:r>
            <a:r>
              <a:rPr lang="ru-RU" dirty="0" err="1" smtClean="0">
                <a:latin typeface="Arial Black" pitchFamily="34" charset="0"/>
              </a:rPr>
              <a:t>К</a:t>
            </a:r>
            <a:r>
              <a:rPr lang="ru-RU" baseline="-25000" dirty="0" err="1" smtClean="0">
                <a:latin typeface="Arial Black" pitchFamily="34" charset="0"/>
              </a:rPr>
              <a:t>пр</a:t>
            </a:r>
            <a:r>
              <a:rPr lang="ru-RU" baseline="-25000" dirty="0" smtClean="0">
                <a:latin typeface="Arial Black" pitchFamily="34" charset="0"/>
              </a:rPr>
              <a:t>, </a:t>
            </a:r>
            <a:r>
              <a:rPr lang="ru-RU" dirty="0" err="1" smtClean="0">
                <a:latin typeface="Arial Black" pitchFamily="34" charset="0"/>
              </a:rPr>
              <a:t>К</a:t>
            </a:r>
            <a:r>
              <a:rPr lang="ru-RU" baseline="-25000" dirty="0" err="1" smtClean="0">
                <a:latin typeface="Arial Black" pitchFamily="34" charset="0"/>
              </a:rPr>
              <a:t>сд</a:t>
            </a:r>
            <a:r>
              <a:rPr lang="ru-RU" dirty="0" smtClean="0">
                <a:latin typeface="Arial Black" pitchFamily="34" charset="0"/>
              </a:rPr>
              <a:t>) по </a:t>
            </a:r>
            <a:r>
              <a:rPr lang="ru-RU" dirty="0" err="1" smtClean="0">
                <a:latin typeface="Arial Black" pitchFamily="34" charset="0"/>
              </a:rPr>
              <a:t>Фунд.яд</a:t>
            </a:r>
            <a:r>
              <a:rPr lang="ru-RU" dirty="0" smtClean="0">
                <a:latin typeface="Arial Black" pitchFamily="34" charset="0"/>
              </a:rPr>
              <a:t>.</a:t>
            </a:r>
            <a:endParaRPr lang="ru-RU" dirty="0" smtClean="0">
              <a:latin typeface="Arial Black" pitchFamily="34" charset="0"/>
            </a:endParaRPr>
          </a:p>
        </p:txBody>
      </p:sp>
      <p:grpSp>
        <p:nvGrpSpPr>
          <p:cNvPr id="2" name="Organization Chart 3"/>
          <p:cNvGrpSpPr>
            <a:grpSpLocks/>
          </p:cNvGrpSpPr>
          <p:nvPr/>
        </p:nvGrpSpPr>
        <p:grpSpPr bwMode="auto">
          <a:xfrm>
            <a:off x="256290" y="1916832"/>
            <a:ext cx="8693150" cy="4279900"/>
            <a:chOff x="339" y="1246"/>
            <a:chExt cx="4536" cy="722"/>
          </a:xfrm>
        </p:grpSpPr>
        <p:cxnSp>
          <p:nvCxnSpPr>
            <p:cNvPr id="2052" name="_s2052"/>
            <p:cNvCxnSpPr>
              <a:cxnSpLocks noChangeShapeType="1"/>
              <a:stCxn id="7" idx="0"/>
              <a:endCxn id="3" idx="2"/>
            </p:cNvCxnSpPr>
            <p:nvPr/>
          </p:nvCxnSpPr>
          <p:spPr bwMode="auto">
            <a:xfrm rot="5400000" flipH="1">
              <a:off x="3413" y="729"/>
              <a:ext cx="144" cy="1754"/>
            </a:xfrm>
            <a:prstGeom prst="bentConnector3">
              <a:avLst>
                <a:gd name="adj1" fmla="val 13384"/>
              </a:avLst>
            </a:prstGeom>
            <a:ln w="57150">
              <a:headEnd/>
              <a:tailEnd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053" name="_s2053"/>
            <p:cNvCxnSpPr>
              <a:cxnSpLocks noChangeShapeType="1"/>
              <a:stCxn id="6" idx="0"/>
              <a:endCxn id="3" idx="2"/>
            </p:cNvCxnSpPr>
            <p:nvPr/>
          </p:nvCxnSpPr>
          <p:spPr bwMode="auto">
            <a:xfrm rot="5400000" flipH="1">
              <a:off x="2829" y="1313"/>
              <a:ext cx="144" cy="585"/>
            </a:xfrm>
            <a:prstGeom prst="bentConnector3">
              <a:avLst>
                <a:gd name="adj1" fmla="val 13384"/>
              </a:avLst>
            </a:prstGeom>
            <a:ln w="57150">
              <a:headEnd/>
              <a:tailEnd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054" name="_s2054"/>
            <p:cNvCxnSpPr>
              <a:cxnSpLocks noChangeShapeType="1"/>
              <a:stCxn id="5" idx="0"/>
              <a:endCxn id="3" idx="2"/>
            </p:cNvCxnSpPr>
            <p:nvPr/>
          </p:nvCxnSpPr>
          <p:spPr bwMode="auto">
            <a:xfrm rot="16200000">
              <a:off x="2243" y="1313"/>
              <a:ext cx="144" cy="586"/>
            </a:xfrm>
            <a:prstGeom prst="bentConnector3">
              <a:avLst>
                <a:gd name="adj1" fmla="val 13384"/>
              </a:avLst>
            </a:prstGeom>
            <a:ln w="57150">
              <a:headEnd/>
              <a:tailEnd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055" name="_s2055"/>
            <p:cNvCxnSpPr>
              <a:cxnSpLocks noChangeShapeType="1"/>
              <a:stCxn id="4" idx="0"/>
              <a:endCxn id="3" idx="2"/>
            </p:cNvCxnSpPr>
            <p:nvPr/>
          </p:nvCxnSpPr>
          <p:spPr bwMode="auto">
            <a:xfrm rot="16200000">
              <a:off x="1659" y="728"/>
              <a:ext cx="144" cy="1755"/>
            </a:xfrm>
            <a:prstGeom prst="bentConnector3">
              <a:avLst>
                <a:gd name="adj1" fmla="val 13384"/>
              </a:avLst>
            </a:prstGeom>
            <a:ln w="57150">
              <a:headEnd/>
              <a:tailEnd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3" name="_s2056"/>
            <p:cNvSpPr>
              <a:spLocks noChangeArrowheads="1"/>
            </p:cNvSpPr>
            <p:nvPr/>
          </p:nvSpPr>
          <p:spPr bwMode="auto">
            <a:xfrm>
              <a:off x="2176" y="1246"/>
              <a:ext cx="863" cy="288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3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Коммуни</a:t>
              </a:r>
              <a:r>
                <a:rPr kumimoji="0" lang="ru-RU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3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кативные</a:t>
              </a:r>
              <a:endParaRPr kumimoji="0" lang="ru-RU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 действия</a:t>
              </a:r>
            </a:p>
          </p:txBody>
        </p:sp>
        <p:sp>
          <p:nvSpPr>
            <p:cNvPr id="4" name="_s2057"/>
            <p:cNvSpPr>
              <a:spLocks noChangeArrowheads="1"/>
            </p:cNvSpPr>
            <p:nvPr/>
          </p:nvSpPr>
          <p:spPr bwMode="auto">
            <a:xfrm>
              <a:off x="339" y="1678"/>
              <a:ext cx="1026" cy="290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Планиро-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вание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учебного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сотрудни-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чества</a:t>
              </a:r>
            </a:p>
          </p:txBody>
        </p:sp>
        <p:sp>
          <p:nvSpPr>
            <p:cNvPr id="5" name="_s2058"/>
            <p:cNvSpPr>
              <a:spLocks noChangeArrowheads="1"/>
            </p:cNvSpPr>
            <p:nvPr/>
          </p:nvSpPr>
          <p:spPr bwMode="auto">
            <a:xfrm>
              <a:off x="1509" y="1678"/>
              <a:ext cx="1026" cy="290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Постановка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вопросов</a:t>
              </a:r>
            </a:p>
          </p:txBody>
        </p:sp>
        <p:sp>
          <p:nvSpPr>
            <p:cNvPr id="6" name="_s2059"/>
            <p:cNvSpPr>
              <a:spLocks noChangeArrowheads="1"/>
            </p:cNvSpPr>
            <p:nvPr/>
          </p:nvSpPr>
          <p:spPr bwMode="auto">
            <a:xfrm>
              <a:off x="2679" y="1678"/>
              <a:ext cx="1026" cy="290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Построение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речевых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высказы</a:t>
              </a: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ваний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endParaRPr>
            </a:p>
          </p:txBody>
        </p:sp>
        <p:sp>
          <p:nvSpPr>
            <p:cNvPr id="7" name="_s2060"/>
            <p:cNvSpPr>
              <a:spLocks noChangeArrowheads="1"/>
            </p:cNvSpPr>
            <p:nvPr/>
          </p:nvSpPr>
          <p:spPr bwMode="auto">
            <a:xfrm>
              <a:off x="3849" y="1678"/>
              <a:ext cx="1026" cy="290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Лидерство и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согласование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действий с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партнером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500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latin typeface="Arial Black" pitchFamily="34" charset="0"/>
              </a:rPr>
              <a:t>Коммуникативные </a:t>
            </a:r>
            <a:r>
              <a:rPr lang="ru-RU" dirty="0" smtClean="0">
                <a:latin typeface="Arial Black" pitchFamily="34" charset="0"/>
              </a:rPr>
              <a:t>УУД для уроков физики </a:t>
            </a: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(</a:t>
            </a:r>
            <a:r>
              <a:rPr lang="ru-RU" dirty="0" err="1" smtClean="0">
                <a:latin typeface="Arial Black" pitchFamily="34" charset="0"/>
              </a:rPr>
              <a:t>К</a:t>
            </a:r>
            <a:r>
              <a:rPr lang="ru-RU" baseline="-25000" dirty="0" err="1" smtClean="0">
                <a:latin typeface="Arial Black" pitchFamily="34" charset="0"/>
              </a:rPr>
              <a:t>пл</a:t>
            </a:r>
            <a:r>
              <a:rPr lang="ru-RU" baseline="-25000" dirty="0" smtClean="0">
                <a:latin typeface="Arial Black" pitchFamily="34" charset="0"/>
              </a:rPr>
              <a:t>,</a:t>
            </a:r>
            <a:r>
              <a:rPr lang="ru-RU" dirty="0" smtClean="0">
                <a:latin typeface="Arial Black" pitchFamily="34" charset="0"/>
              </a:rPr>
              <a:t> </a:t>
            </a:r>
            <a:r>
              <a:rPr lang="ru-RU" dirty="0" err="1" smtClean="0">
                <a:latin typeface="Arial Black" pitchFamily="34" charset="0"/>
              </a:rPr>
              <a:t>К</a:t>
            </a:r>
            <a:r>
              <a:rPr lang="ru-RU" baseline="-25000" dirty="0" err="1" smtClean="0">
                <a:latin typeface="Arial Black" pitchFamily="34" charset="0"/>
              </a:rPr>
              <a:t>п.речи</a:t>
            </a:r>
            <a:r>
              <a:rPr lang="ru-RU" baseline="-25000" dirty="0" smtClean="0">
                <a:latin typeface="Arial Black" pitchFamily="34" charset="0"/>
              </a:rPr>
              <a:t>, </a:t>
            </a:r>
            <a:r>
              <a:rPr lang="ru-RU" dirty="0" err="1" smtClean="0">
                <a:latin typeface="Arial Black" pitchFamily="34" charset="0"/>
              </a:rPr>
              <a:t>К</a:t>
            </a:r>
            <a:r>
              <a:rPr lang="ru-RU" baseline="-25000" dirty="0" err="1" smtClean="0">
                <a:latin typeface="Arial Black" pitchFamily="34" charset="0"/>
              </a:rPr>
              <a:t>сд</a:t>
            </a:r>
            <a:r>
              <a:rPr lang="ru-RU" dirty="0" smtClean="0">
                <a:latin typeface="Arial Black" pitchFamily="34" charset="0"/>
              </a:rPr>
              <a:t>)</a:t>
            </a:r>
          </a:p>
        </p:txBody>
      </p:sp>
      <p:grpSp>
        <p:nvGrpSpPr>
          <p:cNvPr id="2" name="Organization Chart 3"/>
          <p:cNvGrpSpPr>
            <a:grpSpLocks/>
          </p:cNvGrpSpPr>
          <p:nvPr/>
        </p:nvGrpSpPr>
        <p:grpSpPr bwMode="auto">
          <a:xfrm>
            <a:off x="256290" y="1916832"/>
            <a:ext cx="8693150" cy="4279900"/>
            <a:chOff x="339" y="1246"/>
            <a:chExt cx="4536" cy="722"/>
          </a:xfrm>
        </p:grpSpPr>
        <p:cxnSp>
          <p:nvCxnSpPr>
            <p:cNvPr id="2052" name="_s2052"/>
            <p:cNvCxnSpPr>
              <a:cxnSpLocks noChangeShapeType="1"/>
              <a:stCxn id="7" idx="0"/>
              <a:endCxn id="3" idx="2"/>
            </p:cNvCxnSpPr>
            <p:nvPr/>
          </p:nvCxnSpPr>
          <p:spPr bwMode="auto">
            <a:xfrm rot="16200000" flipV="1">
              <a:off x="3485" y="657"/>
              <a:ext cx="0" cy="1755"/>
            </a:xfrm>
            <a:prstGeom prst="bentConnector3">
              <a:avLst>
                <a:gd name="adj1" fmla="val 50000"/>
              </a:avLst>
            </a:prstGeom>
            <a:ln w="57150">
              <a:headEnd/>
              <a:tailEnd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053" name="_s2053"/>
            <p:cNvCxnSpPr>
              <a:cxnSpLocks noChangeShapeType="1"/>
              <a:stCxn id="6" idx="0"/>
              <a:endCxn id="3" idx="2"/>
            </p:cNvCxnSpPr>
            <p:nvPr/>
          </p:nvCxnSpPr>
          <p:spPr bwMode="auto">
            <a:xfrm rot="16200000" flipV="1">
              <a:off x="2571" y="1571"/>
              <a:ext cx="144" cy="71"/>
            </a:xfrm>
            <a:prstGeom prst="bentConnector3">
              <a:avLst>
                <a:gd name="adj1" fmla="val 50000"/>
              </a:avLst>
            </a:prstGeom>
            <a:ln w="57150">
              <a:headEnd/>
              <a:tailEnd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055" name="_s2055"/>
            <p:cNvCxnSpPr>
              <a:cxnSpLocks noChangeShapeType="1"/>
              <a:stCxn id="4" idx="0"/>
              <a:endCxn id="3" idx="2"/>
            </p:cNvCxnSpPr>
            <p:nvPr/>
          </p:nvCxnSpPr>
          <p:spPr bwMode="auto">
            <a:xfrm rot="5400000" flipH="1" flipV="1">
              <a:off x="1682" y="753"/>
              <a:ext cx="144" cy="1706"/>
            </a:xfrm>
            <a:prstGeom prst="bentConnector3">
              <a:avLst>
                <a:gd name="adj1" fmla="val 118488"/>
              </a:avLst>
            </a:prstGeom>
            <a:ln w="57150">
              <a:headEnd/>
              <a:tailEnd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3" name="_s2056"/>
            <p:cNvSpPr>
              <a:spLocks noChangeArrowheads="1"/>
            </p:cNvSpPr>
            <p:nvPr/>
          </p:nvSpPr>
          <p:spPr bwMode="auto">
            <a:xfrm>
              <a:off x="2176" y="1246"/>
              <a:ext cx="863" cy="288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3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Коммуни</a:t>
              </a:r>
              <a:r>
                <a:rPr kumimoji="0" lang="ru-RU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3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кативные</a:t>
              </a:r>
              <a:endParaRPr kumimoji="0" lang="ru-RU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 действия</a:t>
              </a:r>
            </a:p>
          </p:txBody>
        </p:sp>
        <p:sp>
          <p:nvSpPr>
            <p:cNvPr id="4" name="_s2057"/>
            <p:cNvSpPr>
              <a:spLocks noChangeArrowheads="1"/>
            </p:cNvSpPr>
            <p:nvPr/>
          </p:nvSpPr>
          <p:spPr bwMode="auto">
            <a:xfrm>
              <a:off x="339" y="1678"/>
              <a:ext cx="1125" cy="290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Планиро-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вание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учебного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сотрудни-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чества</a:t>
              </a:r>
            </a:p>
          </p:txBody>
        </p:sp>
        <p:sp>
          <p:nvSpPr>
            <p:cNvPr id="6" name="_s2059"/>
            <p:cNvSpPr>
              <a:spLocks noChangeArrowheads="1"/>
            </p:cNvSpPr>
            <p:nvPr/>
          </p:nvSpPr>
          <p:spPr bwMode="auto">
            <a:xfrm>
              <a:off x="1652" y="1678"/>
              <a:ext cx="2053" cy="290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Построение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речевых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высказы</a:t>
              </a: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-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ru-RU" sz="2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Ваний</a:t>
              </a:r>
              <a:r>
                <a:rPr lang="ru-RU" sz="2000" b="1" dirty="0">
                  <a:solidFill>
                    <a:schemeClr val="tx1"/>
                  </a:solidFill>
                  <a:cs typeface="Arial" charset="0"/>
                </a:rPr>
                <a:t>. Постановка 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tx1"/>
                  </a:solidFill>
                  <a:cs typeface="Arial" charset="0"/>
                </a:rPr>
                <a:t>вопросов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endParaRPr>
            </a:p>
          </p:txBody>
        </p:sp>
        <p:sp>
          <p:nvSpPr>
            <p:cNvPr id="7" name="_s2060"/>
            <p:cNvSpPr>
              <a:spLocks noChangeArrowheads="1"/>
            </p:cNvSpPr>
            <p:nvPr/>
          </p:nvSpPr>
          <p:spPr bwMode="auto">
            <a:xfrm>
              <a:off x="3849" y="1534"/>
              <a:ext cx="1026" cy="434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Лидерство и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согласование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действий с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партнером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235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6200" y="188913"/>
            <a:ext cx="9067800" cy="1727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atin typeface="Arial Black" pitchFamily="34" charset="0"/>
              </a:rPr>
              <a:t>Личностные УУД – Самопознание и самоопределение</a:t>
            </a:r>
          </a:p>
        </p:txBody>
      </p:sp>
      <p:sp>
        <p:nvSpPr>
          <p:cNvPr id="10240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68313" y="2017713"/>
            <a:ext cx="8675687" cy="45069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400" b="1" smtClean="0"/>
              <a:t>Построение образа Я  (Я-концепции), включая самоотношение и самооценку</a:t>
            </a:r>
          </a:p>
          <a:p>
            <a:pPr eaLnBrk="1" hangingPunct="1">
              <a:lnSpc>
                <a:spcPct val="90000"/>
              </a:lnSpc>
            </a:pPr>
            <a:r>
              <a:rPr lang="ru-RU" sz="3400" b="1" smtClean="0"/>
              <a:t>Формирование идентичности личности</a:t>
            </a:r>
          </a:p>
          <a:p>
            <a:pPr eaLnBrk="1" hangingPunct="1">
              <a:lnSpc>
                <a:spcPct val="90000"/>
              </a:lnSpc>
            </a:pPr>
            <a:r>
              <a:rPr lang="ru-RU" sz="3400" b="1" smtClean="0"/>
              <a:t>Личностное, профессиональное, жизненное самоопределение и построение жизненных планов во временной перспективе</a:t>
            </a:r>
          </a:p>
        </p:txBody>
      </p:sp>
    </p:spTree>
    <p:extLst>
      <p:ext uri="{BB962C8B-B14F-4D97-AF65-F5344CB8AC3E}">
        <p14:creationId xmlns:p14="http://schemas.microsoft.com/office/powerpoint/2010/main" val="785585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/>
      <p:bldP spid="10240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0858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latin typeface="Arial Black" pitchFamily="34" charset="0"/>
              </a:rPr>
              <a:t>Личностные УУД - смыслообразование</a:t>
            </a:r>
          </a:p>
        </p:txBody>
      </p:sp>
      <p:sp>
        <p:nvSpPr>
          <p:cNvPr id="10342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82688" y="1773238"/>
            <a:ext cx="7772400" cy="4895850"/>
          </a:xfrm>
        </p:spPr>
        <p:txBody>
          <a:bodyPr rtlCol="0">
            <a:normAutofit/>
          </a:bodyPr>
          <a:lstStyle/>
          <a:p>
            <a:pPr indent="-274320" eaLnBrk="1" fontAlgn="auto" hangingPunct="1">
              <a:spcAft>
                <a:spcPts val="0"/>
              </a:spcAft>
              <a:defRPr/>
            </a:pPr>
            <a:r>
              <a:rPr lang="ru-RU" sz="3000" b="1" dirty="0" smtClean="0"/>
              <a:t>установление учащимся значения результатов своей деятельности для удовлетворения своих потребностей,  мотивов, жизненных интересов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ru-RU" sz="3000" b="1" dirty="0" smtClean="0"/>
              <a:t>установление связи между целью учебной деятельности и ее мотивом -  определение того </a:t>
            </a:r>
            <a:r>
              <a:rPr lang="ru-RU" sz="30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«какое значение, смысл имеет для меня учение»</a:t>
            </a:r>
          </a:p>
          <a:p>
            <a:pPr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5469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/>
      <p:bldP spid="10342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333375"/>
            <a:ext cx="9756775" cy="15113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Arial Black" pitchFamily="34" charset="0"/>
              </a:rPr>
              <a:t>Личностные УУД –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 нравственно-этическая ориентация</a:t>
            </a:r>
          </a:p>
        </p:txBody>
      </p:sp>
      <p:sp>
        <p:nvSpPr>
          <p:cNvPr id="10445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11560" y="2276872"/>
            <a:ext cx="8278813" cy="42592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Выделение морально-этического содержания событий и действий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Построение системы нравственных ценностей как основания морального выбора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 Нравственно-этическое оценивание событий и действий с точки зрения моральных норм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Ориентировка в моральной дилемме и осуществление личностного морального выбора</a:t>
            </a:r>
          </a:p>
        </p:txBody>
      </p:sp>
    </p:spTree>
    <p:extLst>
      <p:ext uri="{BB962C8B-B14F-4D97-AF65-F5344CB8AC3E}">
        <p14:creationId xmlns:p14="http://schemas.microsoft.com/office/powerpoint/2010/main" val="315355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/>
      <p:bldP spid="10445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6200" y="914400"/>
            <a:ext cx="8980488" cy="10223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atin typeface="Arial Black" pitchFamily="34" charset="0"/>
              </a:rPr>
              <a:t>Виды УУД – </a:t>
            </a:r>
            <a:br>
              <a:rPr lang="ru-RU" sz="4000" dirty="0" smtClean="0">
                <a:latin typeface="Arial Black" pitchFamily="34" charset="0"/>
              </a:rPr>
            </a:br>
            <a:r>
              <a:rPr lang="ru-RU" sz="4000" dirty="0" smtClean="0">
                <a:latin typeface="Arial Black" pitchFamily="34" charset="0"/>
              </a:rPr>
              <a:t>Регулятивные действия</a:t>
            </a:r>
            <a:br>
              <a:rPr lang="ru-RU" sz="4000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(</a:t>
            </a:r>
            <a:r>
              <a:rPr lang="ru-RU" dirty="0" err="1" smtClean="0">
                <a:latin typeface="Arial Black" pitchFamily="34" charset="0"/>
              </a:rPr>
              <a:t>Р</a:t>
            </a:r>
            <a:r>
              <a:rPr lang="ru-RU" baseline="-25000" dirty="0" err="1" smtClean="0">
                <a:latin typeface="Arial Black" pitchFamily="34" charset="0"/>
              </a:rPr>
              <a:t>цп</a:t>
            </a:r>
            <a:r>
              <a:rPr lang="ru-RU" dirty="0" smtClean="0">
                <a:latin typeface="Arial Black" pitchFamily="34" charset="0"/>
              </a:rPr>
              <a:t>, </a:t>
            </a:r>
            <a:r>
              <a:rPr lang="ru-RU" dirty="0" err="1" smtClean="0">
                <a:latin typeface="Arial Black" pitchFamily="34" charset="0"/>
              </a:rPr>
              <a:t>Р</a:t>
            </a:r>
            <a:r>
              <a:rPr lang="ru-RU" baseline="-25000" dirty="0" err="1" smtClean="0">
                <a:latin typeface="Arial Black" pitchFamily="34" charset="0"/>
              </a:rPr>
              <a:t>пл</a:t>
            </a:r>
            <a:r>
              <a:rPr lang="ru-RU" dirty="0" smtClean="0">
                <a:latin typeface="Arial Black" pitchFamily="34" charset="0"/>
              </a:rPr>
              <a:t>, </a:t>
            </a:r>
            <a:r>
              <a:rPr lang="ru-RU" dirty="0" err="1" smtClean="0">
                <a:latin typeface="Arial Black" pitchFamily="34" charset="0"/>
              </a:rPr>
              <a:t>Р</a:t>
            </a:r>
            <a:r>
              <a:rPr lang="ru-RU" baseline="-25000" dirty="0" err="1" smtClean="0">
                <a:latin typeface="Arial Black" pitchFamily="34" charset="0"/>
              </a:rPr>
              <a:t>пр</a:t>
            </a:r>
            <a:r>
              <a:rPr lang="ru-RU" dirty="0" smtClean="0">
                <a:latin typeface="Arial Black" pitchFamily="34" charset="0"/>
              </a:rPr>
              <a:t>, </a:t>
            </a:r>
            <a:r>
              <a:rPr lang="ru-RU" dirty="0" err="1" smtClean="0">
                <a:latin typeface="Arial Black" pitchFamily="34" charset="0"/>
              </a:rPr>
              <a:t>Р</a:t>
            </a:r>
            <a:r>
              <a:rPr lang="ru-RU" baseline="-25000" dirty="0" err="1" smtClean="0">
                <a:latin typeface="Arial Black" pitchFamily="34" charset="0"/>
              </a:rPr>
              <a:t>кн</a:t>
            </a:r>
            <a:r>
              <a:rPr lang="ru-RU" dirty="0" smtClean="0">
                <a:latin typeface="Arial Black" pitchFamily="34" charset="0"/>
              </a:rPr>
              <a:t>, </a:t>
            </a:r>
            <a:r>
              <a:rPr lang="ru-RU" dirty="0" err="1" smtClean="0">
                <a:latin typeface="Arial Black" pitchFamily="34" charset="0"/>
              </a:rPr>
              <a:t>Р</a:t>
            </a:r>
            <a:r>
              <a:rPr lang="ru-RU" baseline="-25000" dirty="0" err="1" smtClean="0">
                <a:latin typeface="Arial Black" pitchFamily="34" charset="0"/>
              </a:rPr>
              <a:t>кр</a:t>
            </a:r>
            <a:r>
              <a:rPr lang="ru-RU" dirty="0" smtClean="0">
                <a:latin typeface="Arial Black" pitchFamily="34" charset="0"/>
              </a:rPr>
              <a:t>, </a:t>
            </a:r>
            <a:r>
              <a:rPr lang="ru-RU" dirty="0" err="1" smtClean="0">
                <a:latin typeface="Arial Black" pitchFamily="34" charset="0"/>
              </a:rPr>
              <a:t>Р</a:t>
            </a:r>
            <a:r>
              <a:rPr lang="ru-RU" baseline="-25000" dirty="0" err="1" smtClean="0">
                <a:latin typeface="Arial Black" pitchFamily="34" charset="0"/>
              </a:rPr>
              <a:t>оц</a:t>
            </a:r>
            <a:r>
              <a:rPr lang="ru-RU" dirty="0" smtClean="0">
                <a:latin typeface="Arial Black" pitchFamily="34" charset="0"/>
              </a:rPr>
              <a:t>, </a:t>
            </a:r>
            <a:r>
              <a:rPr lang="ru-RU" dirty="0" err="1" smtClean="0">
                <a:latin typeface="Arial Black" pitchFamily="34" charset="0"/>
              </a:rPr>
              <a:t>Р</a:t>
            </a:r>
            <a:r>
              <a:rPr lang="ru-RU" baseline="-25000" dirty="0" err="1" smtClean="0">
                <a:latin typeface="Arial Black" pitchFamily="34" charset="0"/>
              </a:rPr>
              <a:t>вср</a:t>
            </a:r>
            <a:r>
              <a:rPr lang="ru-RU" dirty="0" smtClean="0">
                <a:latin typeface="Arial Black" pitchFamily="34" charset="0"/>
              </a:rPr>
              <a:t>)</a:t>
            </a:r>
            <a:endParaRPr lang="ru-RU" sz="4000" dirty="0" smtClean="0">
              <a:latin typeface="Arial Black" pitchFamily="34" charset="0"/>
            </a:endParaRPr>
          </a:p>
        </p:txBody>
      </p:sp>
      <p:grpSp>
        <p:nvGrpSpPr>
          <p:cNvPr id="43011" name="Organization Chart 3"/>
          <p:cNvGrpSpPr>
            <a:grpSpLocks/>
          </p:cNvGrpSpPr>
          <p:nvPr/>
        </p:nvGrpSpPr>
        <p:grpSpPr bwMode="auto">
          <a:xfrm>
            <a:off x="98425" y="2447925"/>
            <a:ext cx="8958263" cy="4103688"/>
            <a:chOff x="741" y="1487"/>
            <a:chExt cx="5773" cy="1272"/>
          </a:xfrm>
        </p:grpSpPr>
        <p:cxnSp>
          <p:nvCxnSpPr>
            <p:cNvPr id="43012" name="_s2053"/>
            <p:cNvCxnSpPr>
              <a:cxnSpLocks noChangeShapeType="1"/>
              <a:stCxn id="43024" idx="0"/>
              <a:endCxn id="43018" idx="2"/>
            </p:cNvCxnSpPr>
            <p:nvPr/>
          </p:nvCxnSpPr>
          <p:spPr bwMode="auto">
            <a:xfrm rot="16200000" flipV="1">
              <a:off x="4849" y="685"/>
              <a:ext cx="71" cy="2396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13" name="_s2054"/>
            <p:cNvCxnSpPr>
              <a:cxnSpLocks noChangeShapeType="1"/>
              <a:stCxn id="43023" idx="0"/>
              <a:endCxn id="43018" idx="2"/>
            </p:cNvCxnSpPr>
            <p:nvPr/>
          </p:nvCxnSpPr>
          <p:spPr bwMode="auto">
            <a:xfrm rot="16200000" flipV="1">
              <a:off x="4296" y="1238"/>
              <a:ext cx="167" cy="1386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14" name="_s2055"/>
            <p:cNvCxnSpPr>
              <a:cxnSpLocks noChangeShapeType="1"/>
              <a:stCxn id="43022" idx="0"/>
              <a:endCxn id="43018" idx="2"/>
            </p:cNvCxnSpPr>
            <p:nvPr/>
          </p:nvCxnSpPr>
          <p:spPr bwMode="auto">
            <a:xfrm rot="16200000" flipV="1">
              <a:off x="3811" y="1723"/>
              <a:ext cx="284" cy="534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15" name="_s2056"/>
            <p:cNvCxnSpPr>
              <a:cxnSpLocks noChangeShapeType="1"/>
            </p:cNvCxnSpPr>
            <p:nvPr/>
          </p:nvCxnSpPr>
          <p:spPr bwMode="auto">
            <a:xfrm rot="5400000" flipH="1" flipV="1">
              <a:off x="2957" y="1756"/>
              <a:ext cx="622" cy="827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16" name="_s2057"/>
            <p:cNvCxnSpPr>
              <a:cxnSpLocks noChangeShapeType="1"/>
              <a:stCxn id="43020" idx="0"/>
              <a:endCxn id="43018" idx="2"/>
            </p:cNvCxnSpPr>
            <p:nvPr/>
          </p:nvCxnSpPr>
          <p:spPr bwMode="auto">
            <a:xfrm rot="5400000" flipH="1" flipV="1">
              <a:off x="2708" y="1175"/>
              <a:ext cx="305" cy="1651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17" name="_s2058"/>
            <p:cNvCxnSpPr>
              <a:cxnSpLocks noChangeShapeType="1"/>
              <a:stCxn id="43019" idx="0"/>
              <a:endCxn id="43018" idx="2"/>
            </p:cNvCxnSpPr>
            <p:nvPr/>
          </p:nvCxnSpPr>
          <p:spPr bwMode="auto">
            <a:xfrm rot="5400000" flipH="1" flipV="1">
              <a:off x="2357" y="663"/>
              <a:ext cx="144" cy="2514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018" name="_s2059"/>
            <p:cNvSpPr>
              <a:spLocks noChangeArrowheads="1"/>
            </p:cNvSpPr>
            <p:nvPr/>
          </p:nvSpPr>
          <p:spPr bwMode="auto">
            <a:xfrm>
              <a:off x="2863" y="1487"/>
              <a:ext cx="1646" cy="361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sz="1600">
                  <a:latin typeface="Arial Black" pitchFamily="34" charset="0"/>
                </a:rPr>
                <a:t>Регулятивные </a:t>
              </a:r>
            </a:p>
            <a:p>
              <a:pPr algn="ctr"/>
              <a:r>
                <a:rPr lang="ru-RU" sz="1600">
                  <a:latin typeface="Arial Black" pitchFamily="34" charset="0"/>
                </a:rPr>
                <a:t>действия</a:t>
              </a:r>
            </a:p>
          </p:txBody>
        </p:sp>
        <p:sp>
          <p:nvSpPr>
            <p:cNvPr id="43019" name="_s2060"/>
            <p:cNvSpPr>
              <a:spLocks noChangeArrowheads="1"/>
            </p:cNvSpPr>
            <p:nvPr/>
          </p:nvSpPr>
          <p:spPr bwMode="auto">
            <a:xfrm>
              <a:off x="741" y="1992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sz="1400">
                  <a:latin typeface="Arial Black" pitchFamily="34" charset="0"/>
                </a:rPr>
                <a:t>Целепола-</a:t>
              </a:r>
            </a:p>
            <a:p>
              <a:pPr algn="ctr"/>
              <a:r>
                <a:rPr lang="ru-RU" sz="1400">
                  <a:latin typeface="Arial Black" pitchFamily="34" charset="0"/>
                </a:rPr>
                <a:t>гание</a:t>
              </a:r>
            </a:p>
          </p:txBody>
        </p:sp>
        <p:sp>
          <p:nvSpPr>
            <p:cNvPr id="43020" name="_s2061"/>
            <p:cNvSpPr>
              <a:spLocks noChangeArrowheads="1"/>
            </p:cNvSpPr>
            <p:nvPr/>
          </p:nvSpPr>
          <p:spPr bwMode="auto">
            <a:xfrm>
              <a:off x="1604" y="2153"/>
              <a:ext cx="863" cy="288"/>
            </a:xfrm>
            <a:prstGeom prst="roundRect">
              <a:avLst>
                <a:gd name="adj" fmla="val 18181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sz="1500">
                  <a:latin typeface="Arial Black" pitchFamily="34" charset="0"/>
                </a:rPr>
                <a:t>Планиро-</a:t>
              </a:r>
            </a:p>
            <a:p>
              <a:pPr algn="ctr"/>
              <a:r>
                <a:rPr lang="ru-RU" sz="1500">
                  <a:latin typeface="Arial Black" pitchFamily="34" charset="0"/>
                </a:rPr>
                <a:t>вание</a:t>
              </a:r>
            </a:p>
          </p:txBody>
        </p:sp>
        <p:sp>
          <p:nvSpPr>
            <p:cNvPr id="43021" name="_s2062"/>
            <p:cNvSpPr>
              <a:spLocks noChangeArrowheads="1"/>
            </p:cNvSpPr>
            <p:nvPr/>
          </p:nvSpPr>
          <p:spPr bwMode="auto">
            <a:xfrm>
              <a:off x="2432" y="2470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sz="1500">
                  <a:latin typeface="Arial Black" pitchFamily="34" charset="0"/>
                </a:rPr>
                <a:t>Прогно-</a:t>
              </a:r>
            </a:p>
            <a:p>
              <a:pPr algn="ctr"/>
              <a:r>
                <a:rPr lang="ru-RU" sz="1500">
                  <a:latin typeface="Arial Black" pitchFamily="34" charset="0"/>
                </a:rPr>
                <a:t>зирование</a:t>
              </a:r>
            </a:p>
          </p:txBody>
        </p:sp>
        <p:sp>
          <p:nvSpPr>
            <p:cNvPr id="43022" name="_s2063"/>
            <p:cNvSpPr>
              <a:spLocks noChangeArrowheads="1"/>
            </p:cNvSpPr>
            <p:nvPr/>
          </p:nvSpPr>
          <p:spPr bwMode="auto">
            <a:xfrm>
              <a:off x="3789" y="2132"/>
              <a:ext cx="863" cy="288"/>
            </a:xfrm>
            <a:prstGeom prst="roundRect">
              <a:avLst>
                <a:gd name="adj" fmla="val 3181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sz="1600">
                  <a:latin typeface="Arial Black" pitchFamily="34" charset="0"/>
                </a:rPr>
                <a:t>Контроль</a:t>
              </a:r>
            </a:p>
          </p:txBody>
        </p:sp>
        <p:sp>
          <p:nvSpPr>
            <p:cNvPr id="43023" name="_s2064"/>
            <p:cNvSpPr>
              <a:spLocks noChangeArrowheads="1"/>
            </p:cNvSpPr>
            <p:nvPr/>
          </p:nvSpPr>
          <p:spPr bwMode="auto">
            <a:xfrm>
              <a:off x="4641" y="2015"/>
              <a:ext cx="863" cy="288"/>
            </a:xfrm>
            <a:prstGeom prst="roundRect">
              <a:avLst>
                <a:gd name="adj" fmla="val 2726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sz="1600">
                  <a:latin typeface="Arial Black" pitchFamily="34" charset="0"/>
                </a:rPr>
                <a:t>Коррекция</a:t>
              </a:r>
            </a:p>
          </p:txBody>
        </p:sp>
        <p:sp>
          <p:nvSpPr>
            <p:cNvPr id="43024" name="_s2065"/>
            <p:cNvSpPr>
              <a:spLocks noChangeArrowheads="1"/>
            </p:cNvSpPr>
            <p:nvPr/>
          </p:nvSpPr>
          <p:spPr bwMode="auto">
            <a:xfrm>
              <a:off x="5651" y="1919"/>
              <a:ext cx="863" cy="288"/>
            </a:xfrm>
            <a:prstGeom prst="roundRect">
              <a:avLst>
                <a:gd name="adj" fmla="val 3029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>
                  <a:latin typeface="Arial Black" pitchFamily="34" charset="0"/>
                </a:rPr>
                <a:t>Оценка</a:t>
              </a:r>
            </a:p>
          </p:txBody>
        </p:sp>
        <p:sp>
          <p:nvSpPr>
            <p:cNvPr id="43025" name="_s2066"/>
            <p:cNvSpPr>
              <a:spLocks noChangeArrowheads="1"/>
            </p:cNvSpPr>
            <p:nvPr/>
          </p:nvSpPr>
          <p:spPr bwMode="auto">
            <a:xfrm>
              <a:off x="3401" y="2470"/>
              <a:ext cx="2216" cy="289"/>
            </a:xfrm>
            <a:prstGeom prst="roundRect">
              <a:avLst>
                <a:gd name="adj" fmla="val 2295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>
                  <a:latin typeface="Arial Black" pitchFamily="34" charset="0"/>
                </a:rPr>
                <a:t>Волевая </a:t>
              </a:r>
            </a:p>
            <a:p>
              <a:pPr algn="ctr"/>
              <a:r>
                <a:rPr lang="ru-RU">
                  <a:latin typeface="Arial Black" pitchFamily="34" charset="0"/>
                </a:rPr>
                <a:t>саморегуляция</a:t>
              </a:r>
            </a:p>
          </p:txBody>
        </p:sp>
        <p:cxnSp>
          <p:nvCxnSpPr>
            <p:cNvPr id="43026" name="_s2056"/>
            <p:cNvCxnSpPr>
              <a:cxnSpLocks noChangeShapeType="1"/>
            </p:cNvCxnSpPr>
            <p:nvPr/>
          </p:nvCxnSpPr>
          <p:spPr bwMode="auto">
            <a:xfrm rot="5400000" flipH="1" flipV="1">
              <a:off x="3359" y="2209"/>
              <a:ext cx="381" cy="271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84034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latin typeface="Arial Black" pitchFamily="34" charset="0"/>
              </a:rPr>
              <a:t>Регулятивные УУД </a:t>
            </a:r>
          </a:p>
        </p:txBody>
      </p:sp>
      <p:sp>
        <p:nvSpPr>
          <p:cNvPr id="1064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8600" y="1600200"/>
            <a:ext cx="8704263" cy="4216400"/>
          </a:xfrm>
        </p:spPr>
        <p:txBody>
          <a:bodyPr rtlCol="0">
            <a:normAutofit/>
          </a:bodyPr>
          <a:lstStyle/>
          <a:p>
            <a:pPr indent="-274320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Целеполагание</a:t>
            </a:r>
            <a:r>
              <a:rPr lang="ru-RU" sz="2800" b="1" dirty="0" smtClean="0"/>
              <a:t> - постановка учебной задачи на основе соотнесения того, что уже известно и усвоено учащимся, и того, что еще неизвестно; 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Планирование</a:t>
            </a:r>
            <a:r>
              <a:rPr lang="ru-RU" sz="28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dirty="0" smtClean="0"/>
              <a:t>– определение последовательности промежуточных целей с учетом конечного результата; составление плана и последовательности действий; 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endParaRPr 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1269141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/>
      <p:bldP spid="10649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latin typeface="Arial Black" pitchFamily="34" charset="0"/>
              </a:rPr>
              <a:t>Регулятивные УУД</a:t>
            </a:r>
          </a:p>
        </p:txBody>
      </p:sp>
      <p:sp>
        <p:nvSpPr>
          <p:cNvPr id="1075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11188" y="1989138"/>
            <a:ext cx="8353425" cy="4114800"/>
          </a:xfrm>
        </p:spPr>
        <p:txBody>
          <a:bodyPr rtlCol="0">
            <a:normAutofit/>
          </a:bodyPr>
          <a:lstStyle/>
          <a:p>
            <a:pPr indent="-274320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Прогнозирование</a:t>
            </a:r>
            <a:r>
              <a:rPr lang="ru-RU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dirty="0" smtClean="0"/>
              <a:t>– предвосхищение результата и уровня усвоения, его временных характеристик; 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 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Контроль</a:t>
            </a:r>
            <a:r>
              <a:rPr lang="ru-RU" sz="2800" b="1" dirty="0" smtClean="0"/>
              <a:t> в форме сличения способа действия и его результата с заданным эталоном с целью обнаружения отклонений и отличий от эталона;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endParaRPr 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60340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7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/>
      <p:bldP spid="10752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latin typeface="Arial Black" pitchFamily="34" charset="0"/>
              </a:rPr>
              <a:t>Регулятивные УУД</a:t>
            </a:r>
          </a:p>
        </p:txBody>
      </p:sp>
      <p:sp>
        <p:nvSpPr>
          <p:cNvPr id="10854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82688" y="1773238"/>
            <a:ext cx="7772400" cy="4824412"/>
          </a:xfrm>
        </p:spPr>
        <p:txBody>
          <a:bodyPr rtlCol="0">
            <a:normAutofit/>
          </a:bodyPr>
          <a:lstStyle/>
          <a:p>
            <a:pPr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31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Коррекция</a:t>
            </a:r>
            <a:r>
              <a:rPr lang="ru-RU" sz="31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100" b="1" dirty="0" smtClean="0"/>
              <a:t>– внесение необходимых дополнений и корректив в план и способ действия в случае расхождения эталона, реального действия и его продукта; </a:t>
            </a:r>
          </a:p>
          <a:p>
            <a:pPr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31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Оценка</a:t>
            </a:r>
            <a:r>
              <a:rPr lang="ru-RU" sz="31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100" b="1" dirty="0" smtClean="0"/>
              <a:t>- выделение и осознание учащимся того что уже усвоено и что еще подлежит усвоению, осознание качества и уровня усвоения; </a:t>
            </a:r>
          </a:p>
        </p:txBody>
      </p:sp>
    </p:spTree>
    <p:extLst>
      <p:ext uri="{BB962C8B-B14F-4D97-AF65-F5344CB8AC3E}">
        <p14:creationId xmlns:p14="http://schemas.microsoft.com/office/powerpoint/2010/main" val="1490121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/>
      <p:bldP spid="10854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latin typeface="Arial Black" pitchFamily="34" charset="0"/>
              </a:rPr>
              <a:t>Регулятивные УУД</a:t>
            </a:r>
          </a:p>
        </p:txBody>
      </p:sp>
      <p:sp>
        <p:nvSpPr>
          <p:cNvPr id="1105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8913" y="1447800"/>
            <a:ext cx="8955087" cy="4968875"/>
          </a:xfrm>
        </p:spPr>
        <p:txBody>
          <a:bodyPr rtlCol="0">
            <a:normAutofit/>
          </a:bodyPr>
          <a:lstStyle/>
          <a:p>
            <a:pPr indent="14288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100" b="1" smtClean="0"/>
              <a:t>	 </a:t>
            </a:r>
            <a:r>
              <a:rPr lang="ru-RU" sz="31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Волевая </a:t>
            </a:r>
            <a:r>
              <a:rPr lang="ru-RU" sz="3100" b="1" i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саморегуляция</a:t>
            </a:r>
            <a:r>
              <a:rPr lang="ru-RU" sz="31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как способность</a:t>
            </a:r>
            <a:r>
              <a:rPr lang="ru-RU" sz="3100" b="1" smtClean="0"/>
              <a:t> </a:t>
            </a:r>
          </a:p>
          <a:p>
            <a:pPr indent="14288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100" b="1" smtClean="0"/>
              <a:t>-  к мобилизации сил и энергии; </a:t>
            </a:r>
          </a:p>
          <a:p>
            <a:pPr indent="14288" eaLnBrk="1" fontAlgn="auto" hangingPunct="1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3100" b="1" smtClean="0"/>
              <a:t>  к волевому усилию;</a:t>
            </a:r>
          </a:p>
          <a:p>
            <a:pPr indent="14288" eaLnBrk="1" fontAlgn="auto" hangingPunct="1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3100" b="1" smtClean="0"/>
              <a:t>- выбору в ситуации конфликта мотивов;</a:t>
            </a:r>
          </a:p>
          <a:p>
            <a:pPr indent="14288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3100" b="1" smtClean="0"/>
              <a:t>-  к преодолению препятствий;</a:t>
            </a:r>
          </a:p>
          <a:p>
            <a:pPr indent="14288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3100" b="1" smtClean="0"/>
              <a:t>-  эмоциональная устойчивость к стрессам и фрустрации; </a:t>
            </a:r>
          </a:p>
          <a:p>
            <a:pPr indent="14288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b="1" smtClean="0"/>
              <a:t>- эффективные стратегии совладания с трудными жизненными ситуациями</a:t>
            </a:r>
          </a:p>
        </p:txBody>
      </p:sp>
    </p:spTree>
    <p:extLst>
      <p:ext uri="{BB962C8B-B14F-4D97-AF65-F5344CB8AC3E}">
        <p14:creationId xmlns:p14="http://schemas.microsoft.com/office/powerpoint/2010/main" val="3474587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0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/>
      <p:bldP spid="110595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609</Words>
  <Application>Microsoft Office PowerPoint</Application>
  <PresentationFormat>Экран (4:3)</PresentationFormat>
  <Paragraphs>158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Личностные УУД  (Лсм, Лнэ, Лсп )</vt:lpstr>
      <vt:lpstr>Личностные УУД – Самопознание и самоопределение</vt:lpstr>
      <vt:lpstr>Личностные УУД - смыслообразование</vt:lpstr>
      <vt:lpstr>Личностные УУД –  нравственно-этическая ориентация</vt:lpstr>
      <vt:lpstr>Виды УУД –  Регулятивные действия (Рцп, Рпл, Рпр, Ркн, Ркр, Роц, Рвср)</vt:lpstr>
      <vt:lpstr>Регулятивные УУД </vt:lpstr>
      <vt:lpstr>Регулятивные УУД</vt:lpstr>
      <vt:lpstr>Регулятивные УУД</vt:lpstr>
      <vt:lpstr>Регулятивные УУД</vt:lpstr>
      <vt:lpstr>Познавательные УУД       (Побщ)</vt:lpstr>
      <vt:lpstr>Общеучебные УУД</vt:lpstr>
      <vt:lpstr>Общеучебные УУД – знаково-символические</vt:lpstr>
      <vt:lpstr>Познавательные УУД – логические действия</vt:lpstr>
      <vt:lpstr>Познавательные УУД – Постановка и решение проблем, как универсальные комплексные действия</vt:lpstr>
      <vt:lpstr>Познавательные УУД (Пiлг , Пфрп)</vt:lpstr>
      <vt:lpstr>Коммуникативные УУД  (Кпл, Кпв, Кпр, Ксд) по Фунд.яд.</vt:lpstr>
      <vt:lpstr>Коммуникативные УУД для уроков физики  (Кпл, Кп.речи, Ксд)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Личностные УУД  (Лсм, Лнэ, Лсп )</dc:title>
  <dc:creator>Sveta</dc:creator>
  <cp:lastModifiedBy>Sveta</cp:lastModifiedBy>
  <cp:revision>7</cp:revision>
  <cp:lastPrinted>2013-03-24T20:20:16Z</cp:lastPrinted>
  <dcterms:created xsi:type="dcterms:W3CDTF">2013-03-24T17:26:57Z</dcterms:created>
  <dcterms:modified xsi:type="dcterms:W3CDTF">2015-04-19T21:17:34Z</dcterms:modified>
</cp:coreProperties>
</file>