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5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50328-C679-4C85-A329-AA1DD7C21A58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C73B3-02D9-4888-BD24-6BF1A3DB70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150DA-CD7A-4D9D-BC11-2D35753A762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150DA-CD7A-4D9D-BC11-2D35753A762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85720" y="285728"/>
            <a:ext cx="81359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 </a:t>
            </a:r>
            <a:r>
              <a:rPr lang="ru-RU" sz="2400" b="1" dirty="0">
                <a:solidFill>
                  <a:srgbClr val="FFFF00"/>
                </a:solidFill>
              </a:rPr>
              <a:t>Другие называются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куклы обереги</a:t>
            </a:r>
            <a:r>
              <a:rPr lang="ru-RU" sz="2400" b="1" dirty="0">
                <a:solidFill>
                  <a:srgbClr val="FFFF00"/>
                </a:solidFill>
              </a:rPr>
              <a:t>, они оберегали жителей дома </a:t>
            </a:r>
            <a:r>
              <a:rPr lang="ru-RU" sz="2400" i="1" dirty="0">
                <a:solidFill>
                  <a:srgbClr val="FFFF00"/>
                </a:solidFill>
              </a:rPr>
              <a:t>(домашних животных)</a:t>
            </a:r>
            <a:r>
              <a:rPr lang="ru-RU" sz="2400" b="1" dirty="0">
                <a:solidFill>
                  <a:srgbClr val="FFFF00"/>
                </a:solidFill>
              </a:rPr>
              <a:t> от голода, от болезней, от плохих </a:t>
            </a:r>
            <a:r>
              <a:rPr lang="ru-RU" sz="2400" b="1" dirty="0" smtClean="0">
                <a:solidFill>
                  <a:srgbClr val="FFFF00"/>
                </a:solidFill>
              </a:rPr>
              <a:t>людей (обереги жилища, здоровья, детства)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323528" y="6165304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Picture 2" descr="L:\мои куклы\DSCN5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926" y="1844824"/>
            <a:ext cx="3117751" cy="3672408"/>
          </a:xfrm>
          <a:prstGeom prst="rect">
            <a:avLst/>
          </a:prstGeom>
          <a:noFill/>
        </p:spPr>
      </p:pic>
      <p:pic>
        <p:nvPicPr>
          <p:cNvPr id="5" name="Picture 3" descr="L:\мои куклы\DSCN59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44824"/>
            <a:ext cx="4104456" cy="3473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5373217"/>
            <a:ext cx="87129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Кукла </a:t>
            </a:r>
            <a:r>
              <a:rPr lang="ru-RU" sz="2400" b="1" dirty="0" smtClean="0">
                <a:solidFill>
                  <a:srgbClr val="FFFF00"/>
                </a:solidFill>
              </a:rPr>
              <a:t>«Берегиня»</a:t>
            </a:r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dirty="0" smtClean="0"/>
              <a:t>Охраняет и приносит благополучие дому. </a:t>
            </a:r>
          </a:p>
          <a:p>
            <a:r>
              <a:rPr lang="ru-RU" dirty="0" smtClean="0"/>
              <a:t>- Злых людей не пускает, а </a:t>
            </a:r>
            <a:r>
              <a:rPr lang="ru-RU" b="1" dirty="0" smtClean="0"/>
              <a:t>Добрых</a:t>
            </a:r>
            <a:r>
              <a:rPr lang="ru-RU" dirty="0" smtClean="0"/>
              <a:t> встречает!</a:t>
            </a:r>
            <a:r>
              <a:rPr lang="ru-RU" b="1" dirty="0" smtClean="0"/>
              <a:t> </a:t>
            </a:r>
            <a:endParaRPr lang="ru-RU" sz="2000" dirty="0" smtClean="0"/>
          </a:p>
          <a:p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398496"/>
            <a:ext cx="12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5661248"/>
            <a:ext cx="3707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Кукла наполнена  лекарственной   травой, травяной запах отгоняет злых духов и болезни.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8122" y="5350947"/>
            <a:ext cx="8504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                                                                                          </a:t>
            </a:r>
            <a:r>
              <a:rPr lang="ru-RU" sz="2400" b="1" dirty="0" smtClean="0">
                <a:solidFill>
                  <a:srgbClr val="FFFF00"/>
                </a:solidFill>
              </a:rPr>
              <a:t>«Кубышка - травница»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L:\мои куклы\DSCN59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1872208" cy="285752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339752" y="329704"/>
            <a:ext cx="6552728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Кукла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Баба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Самые первые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куклы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 Руси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давние времена делались из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золы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 Женщины брали из очага золу, смешивали ее с водой, скатывали шарик и прикрепляли к нему юбку. Эту куклу называли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Баба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женское божество.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"Баба"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передавалась от поколения к поколению по женской линии, она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дарилась в день свадьбы. Такая кукла была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оберегом женщины, дома, очага. При переезде эту куклу обязательно брали с собой.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717032"/>
            <a:ext cx="547260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           Кукла «</a:t>
            </a:r>
            <a:r>
              <a:rPr lang="ru-RU" sz="2800" b="1" dirty="0" smtClean="0">
                <a:solidFill>
                  <a:srgbClr val="FFFF00"/>
                </a:solidFill>
              </a:rPr>
              <a:t>Десятиручка</a:t>
            </a:r>
            <a:r>
              <a:rPr lang="ru-RU" sz="2400" b="1" dirty="0" smtClean="0">
                <a:solidFill>
                  <a:srgbClr val="FFFF00"/>
                </a:solidFill>
              </a:rPr>
              <a:t>» </a:t>
            </a:r>
          </a:p>
          <a:p>
            <a:r>
              <a:rPr lang="ru-RU" sz="2000" dirty="0" smtClean="0"/>
              <a:t>Это</a:t>
            </a:r>
            <a:r>
              <a:rPr lang="ru-RU" sz="2400" b="1" dirty="0" smtClean="0"/>
              <a:t> </a:t>
            </a:r>
            <a:r>
              <a:rPr lang="ru-RU" dirty="0" smtClean="0"/>
              <a:t>оберег и помощница хозяйке в её многочисленных трудах и заботах. В сказке про Василису Премудрую упоминается чудесная куколка, которая помогала Василисе  во всех делах. И всё-то у неё ладилось, и любая работа спорилась.  </a:t>
            </a:r>
            <a:endParaRPr lang="ru-RU" dirty="0"/>
          </a:p>
        </p:txBody>
      </p:sp>
      <p:pic>
        <p:nvPicPr>
          <p:cNvPr id="1026" name="Picture 2" descr="L:\мои куклы\DSCN5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2391654" cy="2913247"/>
          </a:xfrm>
          <a:prstGeom prst="rect">
            <a:avLst/>
          </a:prstGeom>
          <a:noFill/>
        </p:spPr>
      </p:pic>
      <p:pic>
        <p:nvPicPr>
          <p:cNvPr id="6" name="Picture 6" descr="http://blestiashky.narod.ru/8/blesk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80928"/>
            <a:ext cx="1044657" cy="8973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5004048" cy="64874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  <a:buNone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ru-RU" sz="18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1800" b="1" dirty="0" smtClean="0"/>
          </a:p>
        </p:txBody>
      </p:sp>
      <p:pic>
        <p:nvPicPr>
          <p:cNvPr id="19460" name="Picture 6" descr="D-N12"/>
          <p:cNvPicPr>
            <a:picLocks noChangeAspect="1" noChangeArrowheads="1"/>
          </p:cNvPicPr>
          <p:nvPr/>
        </p:nvPicPr>
        <p:blipFill>
          <a:blip r:embed="rId2" cstate="print"/>
          <a:srcRect b="6882"/>
          <a:stretch>
            <a:fillRect/>
          </a:stretch>
        </p:blipFill>
        <p:spPr bwMode="auto">
          <a:xfrm>
            <a:off x="179513" y="388988"/>
            <a:ext cx="2392224" cy="325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C:\Users\x\Desktop\основные документы куклы\мои куклы\день-ноч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28604"/>
            <a:ext cx="2013944" cy="318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L:\мои куклы\DSCN59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16632"/>
            <a:ext cx="2699792" cy="354987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860032" y="3717032"/>
            <a:ext cx="417646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К</a:t>
            </a:r>
            <a:r>
              <a:rPr lang="ru-RU" sz="2400" b="1" dirty="0" smtClean="0">
                <a:solidFill>
                  <a:srgbClr val="FFFF00"/>
                </a:solidFill>
              </a:rPr>
              <a:t>укла «Колокольчик»</a:t>
            </a:r>
          </a:p>
          <a:p>
            <a:r>
              <a:rPr lang="ru-RU" dirty="0" smtClean="0"/>
              <a:t>Кукла колокольчик – куколка добрых вестей. Даря Колокольчик, человек желает своему другу получать только хорошие известия, поддерживает в нём радостное настроение, прогоняет уныние и тоску.</a:t>
            </a:r>
          </a:p>
          <a:p>
            <a:endParaRPr lang="ru-RU" sz="2800" b="1" dirty="0" smtClean="0"/>
          </a:p>
          <a:p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717032"/>
            <a:ext cx="4572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</a:t>
            </a:r>
            <a:r>
              <a:rPr lang="ru-RU" sz="2400" b="1" dirty="0" smtClean="0">
                <a:solidFill>
                  <a:srgbClr val="FFFF00"/>
                </a:solidFill>
              </a:rPr>
              <a:t>Кукла «День и ночь»</a:t>
            </a:r>
          </a:p>
          <a:p>
            <a:r>
              <a:rPr lang="ru-RU" dirty="0" smtClean="0"/>
              <a:t>Она относится к двуликим или парным куклам.  Она была изготовлена из тканей тёмных и светлых тонов. Светлая ткань символизировала день, а тёмная ткань – ночь. Рано утром, ежедневно её поворачивали светлой стороной ( на день), а вечером – тёмной ( на ночь). Говорили : «День прошёл, и слава Богу, пусть так же пройдёт ночь».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x\Desktop\основные документы куклы\мои куклы\зерновушка и бога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348506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35896" y="332656"/>
            <a:ext cx="525658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«</a:t>
            </a:r>
            <a:r>
              <a:rPr lang="ru-RU" sz="2400" b="1" dirty="0" err="1" smtClean="0">
                <a:solidFill>
                  <a:srgbClr val="FFFF00"/>
                </a:solidFill>
              </a:rPr>
              <a:t>Зерновушка</a:t>
            </a:r>
            <a:r>
              <a:rPr lang="ru-RU" sz="2400" b="1" dirty="0" smtClean="0">
                <a:solidFill>
                  <a:srgbClr val="FFFF00"/>
                </a:solidFill>
              </a:rPr>
              <a:t> и Богач»</a:t>
            </a:r>
            <a:r>
              <a:rPr lang="ru-RU" sz="2000" b="1" dirty="0" smtClean="0">
                <a:solidFill>
                  <a:srgbClr val="FFFF00"/>
                </a:solidFill>
              </a:rPr>
              <a:t>                                            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dirty="0" smtClean="0"/>
              <a:t>Символ достатка в семье, в доме.</a:t>
            </a:r>
          </a:p>
          <a:p>
            <a:r>
              <a:rPr lang="ru-RU" dirty="0" smtClean="0"/>
              <a:t>В основе её мешочек с зерном,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при посеве зерна, первую горсть брали из мешочка, сшитого в виде куклы.  После окончания уборочных работ крестьяне отбирали самую лучшую, отборную крупу нового урожая, чтобы опять наполнить ею куклу-мешочек. Эту куклу бережно хранили до следующего сева.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</a:t>
            </a:r>
          </a:p>
          <a:p>
            <a:r>
              <a:rPr lang="ru-RU" dirty="0" smtClean="0"/>
              <a:t>                                                                                     </a:t>
            </a:r>
          </a:p>
          <a:p>
            <a:r>
              <a:rPr lang="ru-RU" dirty="0" smtClean="0"/>
              <a:t>                                                                                </a:t>
            </a:r>
          </a:p>
          <a:p>
            <a:r>
              <a:rPr lang="ru-RU" dirty="0" smtClean="0"/>
              <a:t>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026" name="Picture 2" descr="L:\мои куклы\DSCN5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00372"/>
            <a:ext cx="2736304" cy="3571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19872" y="3501008"/>
            <a:ext cx="4985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  </a:t>
            </a:r>
            <a:r>
              <a:rPr lang="ru-RU" sz="1600" b="1" dirty="0" smtClean="0">
                <a:solidFill>
                  <a:srgbClr val="FFFF00"/>
                </a:solidFill>
              </a:rPr>
              <a:t>КУКЛА «ПЛОДОРОДИЕ»  или  «</a:t>
            </a:r>
            <a:r>
              <a:rPr lang="ru-RU" b="1" dirty="0" smtClean="0">
                <a:solidFill>
                  <a:srgbClr val="FFFF00"/>
                </a:solidFill>
              </a:rPr>
              <a:t>Семья»</a:t>
            </a:r>
            <a:endParaRPr lang="ru-RU" sz="1600" b="1" dirty="0" smtClean="0">
              <a:solidFill>
                <a:srgbClr val="FFFF00"/>
              </a:solidFill>
            </a:endParaRPr>
          </a:p>
          <a:p>
            <a:r>
              <a:rPr lang="ru-RU" dirty="0" smtClean="0"/>
              <a:t> Кукла «Плодородие»крепко держит  детей  . Считалось, что большое количество детей ведёт к процветанию Рода Это самый сильный оберег для семьи - символ материнской заботы и любви.  У куклы «Семья»шесть детей привязанных к поясу седьмая я  - семь я.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:\мои куклы\DSCN59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70610" cy="2088232"/>
          </a:xfrm>
          <a:prstGeom prst="rect">
            <a:avLst/>
          </a:prstGeom>
          <a:noFill/>
        </p:spPr>
      </p:pic>
      <p:pic>
        <p:nvPicPr>
          <p:cNvPr id="2051" name="Picture 3" descr="L:\мои куклы\DSCN59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88640"/>
            <a:ext cx="3168352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214554"/>
            <a:ext cx="492919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C000"/>
                </a:solidFill>
              </a:rPr>
              <a:t>            </a:t>
            </a:r>
            <a:r>
              <a:rPr lang="ru-RU" sz="2000" b="1" dirty="0" smtClean="0">
                <a:solidFill>
                  <a:srgbClr val="FFFF00"/>
                </a:solidFill>
              </a:rPr>
              <a:t>Куклы </a:t>
            </a:r>
            <a:r>
              <a:rPr lang="ru-RU" sz="2400" b="1" dirty="0" smtClean="0">
                <a:solidFill>
                  <a:srgbClr val="FFFF00"/>
                </a:solidFill>
              </a:rPr>
              <a:t>«Лихоманки»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r>
              <a:rPr lang="ru-RU" b="1" dirty="0" smtClean="0"/>
              <a:t>О</a:t>
            </a:r>
            <a:r>
              <a:rPr lang="ru-RU" dirty="0" smtClean="0"/>
              <a:t>ни же Лихорадки, они же </a:t>
            </a:r>
            <a:r>
              <a:rPr lang="ru-RU" dirty="0" err="1" smtClean="0"/>
              <a:t>Трясовицы</a:t>
            </a:r>
            <a:r>
              <a:rPr lang="ru-RU" dirty="0" smtClean="0"/>
              <a:t>– это злые демоны болезни в облике женщин-сестер. Представляются злыми и безобразными девами, чахлыми, заморенными, чувствующими всегдашний голод. Куклы висели в избе у печной трубы, оберегая хозяев от болезней. Их старались сделать очень яркими, чтобы привлечь злых духов. Кукла не перекрещивалась на груди красной ниткой, т.к её цель вселить в себя, а не отпугнуть. В конце года их сжигали в печи, и делались новые на следующий год.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4653136"/>
            <a:ext cx="4032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200" b="1" dirty="0" smtClean="0">
                <a:solidFill>
                  <a:srgbClr val="FFFF00"/>
                </a:solidFill>
              </a:rPr>
              <a:t>Кукла«Ловушка для снов» </a:t>
            </a:r>
            <a:r>
              <a:rPr lang="ru-RU" dirty="0" smtClean="0"/>
              <a:t>Ловушку для снов делают обычно весной и располагают над кроватью. Она оберегает наш сон или сон ребёнка, улавливая, притягивая добрые сны и задерживая злые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x\Desktop\DSCN4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4347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3108" y="0"/>
            <a:ext cx="324036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rgbClr val="FFFF00"/>
                </a:solidFill>
              </a:rPr>
              <a:t>«</a:t>
            </a:r>
            <a:r>
              <a:rPr lang="ru-RU" sz="1900" b="1" dirty="0" err="1" smtClean="0">
                <a:solidFill>
                  <a:srgbClr val="FFFF00"/>
                </a:solidFill>
              </a:rPr>
              <a:t>Сонница-бессонница</a:t>
            </a:r>
            <a:r>
              <a:rPr lang="ru-RU" sz="1900" b="1" dirty="0" smtClean="0">
                <a:solidFill>
                  <a:srgbClr val="FFFF00"/>
                </a:solidFill>
              </a:rPr>
              <a:t>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Не играй моим дитятком, </a:t>
            </a:r>
            <a:br>
              <a:rPr lang="ru-RU" dirty="0" smtClean="0"/>
            </a:br>
            <a:r>
              <a:rPr lang="ru-RU" dirty="0" smtClean="0"/>
              <a:t>А играй этой куколкой…  </a:t>
            </a:r>
          </a:p>
          <a:p>
            <a:r>
              <a:rPr lang="ru-RU" sz="1600" dirty="0" smtClean="0"/>
              <a:t>Когда ребенок начинал без причины плакать или просто не мог уснуть, мать сворачивала из двух лоскутков куклу-оберег и клала ее в детскую кроватку. Кукла успокаивала ребенка и отгоняла от него злых духов. 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6" name="Picture 2" descr="F:\DCIM\100NIKON\DSCN59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2280" y="0"/>
            <a:ext cx="2891720" cy="24973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286512" y="2500306"/>
            <a:ext cx="2857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Кукла «</a:t>
            </a:r>
            <a:r>
              <a:rPr lang="ru-RU" dirty="0" err="1" smtClean="0">
                <a:solidFill>
                  <a:srgbClr val="FFFF00"/>
                </a:solidFill>
              </a:rPr>
              <a:t>Кувадка</a:t>
            </a:r>
            <a:r>
              <a:rPr lang="ru-RU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dirty="0" smtClean="0"/>
              <a:t> Одна из первых кукол, которая встречает ребенка при рождении. Подвешивают этих куколок над колыбелью как оберег ребенка и как погремушки. Число кувадок в связке должно быть обязательно не четным, так было принято в старину.</a:t>
            </a:r>
            <a:endParaRPr lang="ru-RU" dirty="0"/>
          </a:p>
        </p:txBody>
      </p:sp>
      <p:pic>
        <p:nvPicPr>
          <p:cNvPr id="12" name="Picture 3" descr="C:\Users\x\Desktop\утешниц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83343"/>
            <a:ext cx="2531680" cy="3374657"/>
          </a:xfrm>
          <a:prstGeom prst="rect">
            <a:avLst/>
          </a:prstGeom>
          <a:noFill/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571736" y="3103126"/>
            <a:ext cx="378621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2060"/>
                </a:solidFill>
                <a:latin typeface="Helvetica" charset="-52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dirty="0" smtClean="0">
                <a:solidFill>
                  <a:srgbClr val="FFFF00"/>
                </a:solidFill>
                <a:latin typeface="Helvetica" charset="-52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укла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Утешница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Helvetica" charset="-52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елалась из цветных, красочных тканей,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была яркой, с пышной юбкой, в серьгах. На пояс и руки куклы вешали конфеты. Предназначением куклы было утешение, успокоение ребенка. 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Утешницу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прятали от детей и доставали лишь в тех случаях, когда ребенок сильно плакал или болел. Увидев яркую куклу, ребенок забывал про свои горести 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переставал плакать.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Helvetica" charset="-52"/>
                <a:cs typeface="Times New Roman" pitchFamily="18" charset="0"/>
              </a:rPr>
              <a:t>Фантики от конфет не выбрасывали, в них  опять заворачивали конфеты.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285728"/>
            <a:ext cx="86439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Многие народные тряпичные куклы зачастую очень трудно отнести к какому то одному виду, одна кукла может относятся сразу к двум видам. Например "Зайчик на пальчик"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обереговая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игровая кукла, "Зольная" кукла обрядовая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обереговая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7" descr="C:\Users\x\Desktop\DSCN4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14488"/>
            <a:ext cx="2808288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L:\мои куклы\DSCN5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643050"/>
            <a:ext cx="2643206" cy="3714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429264"/>
            <a:ext cx="36545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    «Зайчик на пальчик»</a:t>
            </a:r>
            <a:r>
              <a:rPr lang="ru-RU" dirty="0" smtClean="0"/>
              <a:t> </a:t>
            </a:r>
          </a:p>
          <a:p>
            <a:r>
              <a:rPr lang="ru-RU" dirty="0" smtClean="0"/>
              <a:t>(Одна из первых игровых кукол)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429264"/>
            <a:ext cx="1556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     «Баба»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x\Desktop\DSCN49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1412" y="0"/>
            <a:ext cx="2962588" cy="439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57864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</a:t>
            </a:r>
            <a:r>
              <a:rPr lang="ru-RU" b="1" dirty="0" smtClean="0">
                <a:solidFill>
                  <a:srgbClr val="FFFF00"/>
                </a:solidFill>
              </a:rPr>
              <a:t>«</a:t>
            </a:r>
            <a:r>
              <a:rPr lang="ru-RU" b="1" dirty="0" err="1" smtClean="0">
                <a:solidFill>
                  <a:srgbClr val="FFFF00"/>
                </a:solidFill>
              </a:rPr>
              <a:t>Пеленашка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dirty="0" smtClean="0"/>
              <a:t>Раньше новорождённых детей плотно - </a:t>
            </a:r>
            <a:r>
              <a:rPr lang="ru-RU" dirty="0" err="1" smtClean="0"/>
              <a:t>плотно</a:t>
            </a:r>
            <a:r>
              <a:rPr lang="ru-RU" dirty="0" smtClean="0"/>
              <a:t> заворачивали в пелёнку, пеленали. Поэтому эту куклу зовут </a:t>
            </a:r>
            <a:r>
              <a:rPr lang="ru-RU" i="1" dirty="0" smtClean="0"/>
              <a:t>«</a:t>
            </a:r>
            <a:r>
              <a:rPr lang="ru-RU" i="1" dirty="0" err="1" smtClean="0"/>
              <a:t>Пеленашка</a:t>
            </a:r>
            <a:r>
              <a:rPr lang="ru-RU" i="1" dirty="0" smtClean="0"/>
              <a:t>»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r>
              <a:rPr lang="ru-RU" dirty="0" smtClean="0"/>
              <a:t>Когда родители уходили в поле на работу, мама помещала таких кукол в колыбельку к ребенку. Он смотрел на них и спокойно играл. Считалось, что они будут оберегать малыша от злых духов. Куколки были разного цвета, что развивало зрение малыша. </a:t>
            </a:r>
          </a:p>
          <a:p>
            <a:pPr>
              <a:buFontTx/>
              <a:buChar char="-"/>
            </a:pPr>
            <a:r>
              <a:rPr lang="ru-RU" dirty="0" smtClean="0"/>
              <a:t>Куклу подкладывали  к младенцу в колыбель, где она была до крещения, чтобы сбить злых духов с толку и принимать на себя все напасти. </a:t>
            </a:r>
          </a:p>
          <a:p>
            <a:endParaRPr lang="ru-RU" dirty="0" smtClean="0"/>
          </a:p>
          <a:p>
            <a:r>
              <a:rPr lang="ru-RU" dirty="0" smtClean="0"/>
              <a:t>- Кукла </a:t>
            </a:r>
            <a:r>
              <a:rPr lang="ru-RU" i="1" dirty="0" smtClean="0"/>
              <a:t>«</a:t>
            </a:r>
            <a:r>
              <a:rPr lang="ru-RU" i="1" dirty="0" err="1" smtClean="0"/>
              <a:t>Пеленашка</a:t>
            </a:r>
            <a:r>
              <a:rPr lang="ru-RU" i="1" dirty="0" smtClean="0"/>
              <a:t>»</a:t>
            </a:r>
            <a:r>
              <a:rPr lang="ru-RU" dirty="0" smtClean="0"/>
              <a:t> выполняла роль оберега.</a:t>
            </a:r>
            <a:endParaRPr lang="ru-RU" dirty="0"/>
          </a:p>
        </p:txBody>
      </p:sp>
      <p:pic>
        <p:nvPicPr>
          <p:cNvPr id="4" name="Picture 6" descr="http://blestiashky.narod.ru/8/blesk5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1832" y="4572008"/>
            <a:ext cx="1512168" cy="136815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357694"/>
            <a:ext cx="764383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Куклу-оберег вешали над изголовьем кровати. Люди верили, что она отгоняет дурные сны.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кукол-оберегов нужно было только несколько лоскутков ткани и нитки. Пригодятся только добрые мысли, чистое сердце и хорошее настроение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только тогда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выполнит свое главное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предназначение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защищать, поддерживать 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трудную минуту, оберегать от зла.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static.diary.ru/userdir/1/5/5/9/155936/4880994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428736"/>
            <a:ext cx="8286808" cy="476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</TotalTime>
  <Words>505</Words>
  <PresentationFormat>Экран (4:3)</PresentationFormat>
  <Paragraphs>75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Юлия</cp:lastModifiedBy>
  <cp:revision>3</cp:revision>
  <dcterms:created xsi:type="dcterms:W3CDTF">2019-02-23T20:59:47Z</dcterms:created>
  <dcterms:modified xsi:type="dcterms:W3CDTF">2019-02-23T21:05:02Z</dcterms:modified>
</cp:coreProperties>
</file>