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75" r:id="rId14"/>
    <p:sldId id="268" r:id="rId15"/>
    <p:sldId id="269" r:id="rId16"/>
    <p:sldId id="270" r:id="rId17"/>
    <p:sldId id="271" r:id="rId18"/>
    <p:sldId id="272" r:id="rId19"/>
    <p:sldId id="274" r:id="rId20"/>
    <p:sldId id="276" r:id="rId21"/>
    <p:sldId id="273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81" d="100"/>
          <a:sy n="81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BD5A6-11ED-4E50-AE3E-082114E9CD77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4CF55-5C73-47FD-B3A3-323DBA671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4CF55-5C73-47FD-B3A3-323DBA67103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DC3-168B-4E86-B050-346BEF0C9C9C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FC6B-2F3B-4853-A369-D070206403CA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6729-36FE-4992-894B-03A6E08D02B7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D67B5-29B0-40D4-AE16-48C833781817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3339-1E7B-407E-AB3C-9151BCD8BED3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90518-B7AC-4FFA-A6B4-4331B10297F0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261F-D5BF-4279-AFCE-E7A2D9EE1B42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CB60-5601-45E3-AF79-F60AE28640CB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3C39-EA48-40B8-B39B-732BFE95EFBB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8609-BC3E-47CF-9E14-01146971B5A4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0995-EB0A-4817-A095-16451F7958C0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4702C-4A3D-4AE9-9CD9-B7556B01B728}" type="datetime1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38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5196006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1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Костиной  Александры</a:t>
            </a:r>
            <a:endParaRPr kumimoji="0" lang="ru-RU" sz="1200" b="1" i="1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Юрка покраснел, как вареный рак. Ему-то наверняка не нравилась эта история, потому что сразу все могли подумать на него, раз он сидит со мной рядом на одной парте. Про карандаши он честно сознался: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Чинили.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Рисунок 4" descr="Кадр 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494116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5141804"/>
            <a:ext cx="9144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Земсковой  Ольги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Ну хорошо, - угрожающе произнес Федор Петрович, возвращаясь к своему столу и оглядывая класс злыми глазами. - Кто взял нож, подними руку.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одна рука не поднялась. Покрасневшие лица моих товарищей по классу опускались ниже под взглядом учителя.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4971946"/>
            <a:ext cx="9144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Антоновой  </a:t>
            </a:r>
            <a:r>
              <a:rPr lang="ru-RU" sz="1400" b="1" i="1" u="sng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Аделины</a:t>
            </a:r>
            <a:endParaRPr kumimoji="0" lang="ru-RU" sz="1400" b="1" i="1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Ну хорошо! - Учитель достал список.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Барсукова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встать! Ты взяла нож?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 не брала.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Садись. Воронин, встать! Ты взял нож?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не брал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4826675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Земсковой Ольги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за другим вставали мои товарищи по классу, которых теперь учитель (а значит, вроде б и я с ним заодно) хотел уличить в воровстве. Они вставали в простеньких деревенских платьишках и рубашонках, растерянные, пристыженные: их ручонки, не привыкшие к обращению с чернилами, были все в фиолетовых пятнах. Каждый из них краснел, когда вставал на окрик учителя, каждый из них отвечал одно и то же: "Я не брал..."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4857453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Панферова</a:t>
            </a:r>
            <a:r>
              <a:rPr kumimoji="0" lang="ru-RU" sz="1400" b="1" i="1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Артема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Ну хорошо, - в последний раз произнес Федор Петрович. - Сейчас мы узнаем, кто из вас не только вор, но еще и трус и лгун. Выйти всем из-за парт, встать около доски!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Всех ребятишек, кроме меня, учитель выстроил в линейку около классной доски, и в том, что я остался один сидеть за партой, почудилась мне некая отверженность, некая грань, отделившая меня ото всех, грань, которую перейти мне потом, может быть, будет не так просто.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043954"/>
            <a:ext cx="896448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Михайловой  Анны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Первым делом Федор Петрович стал проверять сумки,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портфелишки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парты учеников. Он копался в вещичках ребятишек с пристрастием; и мне уж в этот момент (не предвидя еще всего, что случится потом) было стыдно за то, что я невольно затеял всю эту заварушку.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043954"/>
            <a:ext cx="9144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  </a:t>
            </a:r>
            <a:r>
              <a:rPr kumimoji="0" lang="ru-RU" sz="1400" b="1" i="1" u="sng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Юртайкиной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Дарьи</a:t>
            </a:r>
            <a:r>
              <a:rPr kumimoji="0" lang="ru-RU" sz="1400" b="1" i="1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Прозвенел звонок на перемену, потом снова на урок, потом снова, но теперь не на перемену, а идти домой, - поиски ножа продолжались. Мальчишки из других классов заглядывали в дверь, глазели в окна: почему мы не выходим после звонка и что у нас происходит? Нашему классу было не до мальчишек.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54967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sng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Ждаркиной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Валерии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Тщательно обыскав все сумки и парты, Федор Петрович принялся за учеников. Проверив карманы, обшарив пиджачки снизу (не спрятал ли за подкладку?), он заставил разуваться, развертывать портянки, снимать чулки и, только вполне убедившись, что у этого человека ножа нет, отправлял его в другой конец класса, чтобы ему не мог передать пропавшее кто-нибудь из тех, кого еще не обыскивали.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Постепенно ребят около доски становилось все меньше, в другом конце класса все больше, а ножичка нет как нет!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4779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54967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Рисунок: </a:t>
            </a:r>
            <a:r>
              <a:rPr lang="ru-RU" sz="1400" b="1" i="1" u="sng" dirty="0" smtClean="0">
                <a:latin typeface="Times New Roman" pitchFamily="18" charset="0"/>
                <a:cs typeface="Times New Roman" pitchFamily="18" charset="0"/>
              </a:rPr>
              <a:t>Рачковой Кристины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вот что произошло, когда учителю осталось обыскать трех человек. Я стал укладывать в сумку тетради и книжки, как вдруг мне на колени из тетрадки выскользнул злополучный ножичек. Теперь я уж не могу восстановить всего разнообразия чувств, нахлынувших на меня в одно мгновение. Ручаться можно только за одно - это не была радость от того, что пропажа нашлась, что мой любимый ножичек с костяной ручкой и зеркальными лезвиями опять у меня в руках. Напротив, я скорее обрадовался бы, если бы он провалился сквозь землю, да, признаться, и самому мне в то мгновение хотелось провалиться сквозь землю.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4371201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Никитиной  Кристины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 тем обыск продолжался, и мне, прожившему на земле восемь лет, предстояло решить одну из самых трудных человеческих психологических задач.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я сейчас не признаюсь, что ножик нашелся, все для меня будет просто. Ну, не нашли - не нашли. Может, его кто-нибудь успел спрятать в щель, за обои, в какую-нибудь дырочку в полу. Хватает щелей в нашей старой школе. Но значит, так и останется впечатление, что в нашем классе учится воришка. Может быть, каждый будет думать на своего товарища, на соседа по парте.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же я сейчас признаюсь... О, подумать об этом было ужасно!.. Значит, из-за меня понапрасну затеялась вся эта история, из-за меня каждого из этих мальчишек и девчонок унизительно обыскивали, подозревали в воровстве. Из-за меня их оскорбили, обидели, ранили. Из-за меня, в конце концов, сорвали уроки... Может быть, им все-таки легче думать, что их обыскивали не зря, что унизили не понапрасну?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6" name="Рисунок 5" descr="Кадр 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443711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986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454967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Рачковой  Кристины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Наверно, не так я все это для себя сознавал в то время. Но помню, что провалиться сквозь землю казалось мне самым легким, самым желанным из того, что предстояло пережить в ближайшие минуты.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Встать и произнести громко: "Ножичек нашелся" - я был не в силах. Язык отказался подчиниться моему сознанию, или, может, сознание недостаточно четко и ясно приказывало языку. Потом мне рассказали, что я, как лунатик, вышел из-за парты и побрел к учительскому столу, вытянув руку вперед: на ладони вытянутой руки лежал ножичек.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5" name="Рисунок 4" descr="Кадр 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flipH="1">
            <a:off x="0" y="0"/>
            <a:ext cx="9144000" cy="46531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4707344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4303455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Рисунок: 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Васильева Ярослава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я стоял около дверей школы. Мимо меня по одному выходили ученики. Почти каждый из них, проходя, задерживался на секунду и протяжно бросал: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Эх, ты!..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знаю почему, я не бежал домой, в дальний угол сада, где можно было бы в высокой траве отлежаться,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отплакаться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вдалеке от людей, где утихла бы боль горького столкновения неопытного мальчишечьего сердца с жизнью, только еще начинающейся.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упрямо стоял около дверей, пока мимо меня не прошел весь класс. Последним выходил Федор Петрович.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Растяпа! - произнес он снова злым шепотом. - Ножичек у него украли... Эх, ты!..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789040"/>
            <a:ext cx="81369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Диафильм по рассказу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Владимира Солоухина «Ножичек с костяной ручкой»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 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учащимися 4 б класса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бюджетного общеобразовательного учреждения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Павловской средней школы №1 .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: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Лисина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Ольга Александровна –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р.п. Павловка,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Ульяновской области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986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59632" y="908720"/>
            <a:ext cx="64807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987824" y="116632"/>
            <a:ext cx="3672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Конец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504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08518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Рисунок  </a:t>
            </a:r>
            <a:r>
              <a:rPr lang="ru-RU" sz="1200" b="1" i="1" u="sng" dirty="0" err="1" smtClean="0">
                <a:latin typeface="Times New Roman" pitchFamily="18" charset="0"/>
                <a:cs typeface="Times New Roman" pitchFamily="18" charset="0"/>
              </a:rPr>
              <a:t>Диняева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b="1" i="1" u="sng" dirty="0" err="1" smtClean="0">
                <a:latin typeface="Times New Roman" pitchFamily="18" charset="0"/>
                <a:cs typeface="Times New Roman" pitchFamily="18" charset="0"/>
              </a:rPr>
              <a:t>Самата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Москвы мне привезли небольшой перочинный ножичек с костяной ручкой и двумя зеркальными лезвиями. Одно лезвие побольше, другое - поменьше. На каждом - ямочка, чтобы зацеплять ногтем, когда нужно открыть. Пружины новые, крепкие - попыхтишь, прежде чем откроешь лезвие. Зато обратно только немного наклонишь, так и летит лезвие само, даже еще и щелкает на зависть всем мальчишкам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1"/>
            <a:ext cx="9143999" cy="5040000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4826675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Рисунок</a:t>
            </a:r>
            <a:r>
              <a:rPr kumimoji="0" lang="ru-RU" sz="1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1" u="sng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Чебоксаровой</a:t>
            </a:r>
            <a:r>
              <a:rPr kumimoji="0" lang="ru-RU" sz="1400" b="1" i="1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Анны </a:t>
            </a:r>
            <a:endParaRPr kumimoji="0" lang="ru-RU" sz="1400" b="1" i="1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Отец наточил оба лезвия на камне, и ножик превратился в бесценное сокровище. Например, нужно срезать ореховую палку. Нагнешь лозу, найдешь то место, где самый изгиб, приставишь к этому месту ножичек - и вот уже облегченно раздалась древесина, а лоза висит почти что на кожице. Может быть, не все мне поверят, но палку толщиной с большой палец я перерезал своим ножичком с одного раза, если, конечно, взять поотложе, чтобы наискосок.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5053825"/>
            <a:ext cx="90364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</a:t>
            </a:r>
            <a:r>
              <a:rPr lang="ru-RU" sz="1200" b="1" i="1" u="sng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Манукян</a:t>
            </a:r>
            <a:r>
              <a:rPr lang="ru-RU" sz="1200" b="1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Артема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вырезать свисток, напротив, нужна тонкая работа. И тут особенно важна острота. Тупым ножом изомнешь всю кожицу, измочалишь, дырочка получится некрасивая, мохнатая по краям. Какой уж тут свист, одно шипение! Из-под моего ножичка выходили чистенькие, аккуратные свистки.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013176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Рисунок  </a:t>
            </a:r>
            <a:r>
              <a:rPr lang="ru-RU" sz="1400" b="1" i="1" u="sng" dirty="0" smtClean="0">
                <a:latin typeface="Times New Roman" pitchFamily="18" charset="0"/>
                <a:cs typeface="Times New Roman" pitchFamily="18" charset="0"/>
              </a:rPr>
              <a:t>Пискуновой  Дарьи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 1 сентября открылось еще одно преимущество моего ножа. Даже сам учитель Федор Петрович брал у меня ножик, чтобы зачинить карандаш. Неприятность как раз и произошла на уроке, при Федоре Петровиче. Мы с Юркой решили вырезать на парте что-нибудь вроде буквы "В" или буквы "Ю" (теперь, во втором классе, мы уже знали все буквы), и я полез в сумку, чтобы достать ножичек.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4796135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Рука, не встретив ножичка в привычном месте, судорожно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мыкнулась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дну сумки, заметалась там среди книжек и тетрадей, а под ложечкой неприятно засосало, и ощущение непоправимости свершившегося холодком скользнуло вдоль спины. Забыв про урок и про учителя, я начал выворачивать карманы, шарить в глубине парты, полез в Юркино отделение, но тут Федор Петрович обратил внимание на мою возню и мгновенно навис надо мной во всем своем справедливом учительском гневе.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4" name="Рисунок 3" descr="Кадр 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0"/>
            <a:ext cx="8352928" cy="479715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5011341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 </a:t>
            </a:r>
            <a:r>
              <a:rPr kumimoji="0" lang="ru-RU" sz="12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Коноваловой Алины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случилось, почему ты под партой? (Значит, уж сполз я под парту в рвении поисков.) Встань как следует, я говорю!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Наверно, я встал и растерялся, и, наверно, вид мой был достаточно жалок, потому что учитель смягчился.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случилось, можешь ты мне сказать?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Ножичек у меня украли... который из Москвы...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др 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4000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903619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sng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Гизмутдиновой</a:t>
            </a:r>
            <a:r>
              <a:rPr kumimoji="0" lang="ru-RU" sz="1400" b="1" i="1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Арины</a:t>
            </a:r>
            <a:r>
              <a:rPr kumimoji="0" lang="ru-RU" sz="12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я сразу решил, что ножичек украли, а не я сам его потерял, неизвестно. Но для меня-то сомнений не было: конечно, кто-нибудь украл все ведь завидовали моему ножу.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Может, ты забыл его дома? Вспомни, подумай хорошенько.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Нечего мне думать. На первом уроке он у меня был, мы с Юркой карандаши чинили... А теперь нету...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Юрий, встань! Правда ли, чинили карандаши на первом уроке?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1655</Words>
  <Application>Microsoft Office PowerPoint</Application>
  <PresentationFormat>Экран (4:3)</PresentationFormat>
  <Paragraphs>91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31</cp:revision>
  <dcterms:created xsi:type="dcterms:W3CDTF">2016-05-03T19:12:09Z</dcterms:created>
  <dcterms:modified xsi:type="dcterms:W3CDTF">2019-02-24T13:16:43Z</dcterms:modified>
</cp:coreProperties>
</file>