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54" d="100"/>
          <a:sy n="54" d="100"/>
        </p:scale>
        <p:origin x="-96" y="-10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845820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ЭФФЕКТИВНОСТЬ ИСПОЛЬЗОВАНИЯ ТЕХНОЛОГИИ ДИФФЕРЕНЦИРОВАННОГО ОБУЧЕНИЯ НА УРОКАХ ГЕОГРАФИИ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8785" name="Rectangle 1"/>
          <p:cNvSpPr>
            <a:spLocks noChangeArrowheads="1"/>
          </p:cNvSpPr>
          <p:nvPr/>
        </p:nvSpPr>
        <p:spPr bwMode="auto">
          <a:xfrm>
            <a:off x="4283968" y="4293096"/>
            <a:ext cx="43924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Докладчик: преподаватель географии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МБОУ </a:t>
            </a:r>
            <a:r>
              <a:rPr lang="ru-RU" smtClean="0">
                <a:latin typeface="Arial" pitchFamily="34" charset="0"/>
                <a:cs typeface="Arial" pitchFamily="34" charset="0"/>
              </a:rPr>
              <a:t>Советской СШ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mtClean="0">
                <a:latin typeface="Arial" pitchFamily="34" charset="0"/>
                <a:cs typeface="Arial" pitchFamily="34" charset="0"/>
              </a:rPr>
              <a:t>Ломаченко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И.А.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92696"/>
            <a:ext cx="5707360" cy="568863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Ю. К.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Бабанский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книге "Оптимизация учебно-воспитательного процесса" пишет: "Основным принципом дифференциации, с нашей точки зрения, должно быть не постоянное упрощение содержания образования (одним проще, другим сложнее), а дифференциация помощи ученикам со стороны учителей: одни ученики нуждаются в большей помощи, другие в обычных ее дозах, третьи - в весьма незначительных".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19810" name="Picture 2" descr="C:\Users\Ирина\Desktop\babanski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60648"/>
            <a:ext cx="2950485" cy="4295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16832"/>
            <a:ext cx="8740080" cy="430730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первый уровень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объяснительно-иллюстрированный. Ученики воспроизводят изучаемый материал в том виде, в каком он изложен в учебниках.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второй уровень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репродуктивный. Учащиеся применяют знания и умения по образцу.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третий уровень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частично-поисковый и исследовательский. Учащиеся творчески применяют знания и умения в новой учебной ситуации.	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0834" name="Picture 2" descr="C:\Users\Ирина\Desktop\74287727_large_sov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760294" cy="1732882"/>
          </a:xfrm>
          <a:prstGeom prst="rect">
            <a:avLst/>
          </a:prstGeom>
          <a:noFill/>
        </p:spPr>
      </p:pic>
      <p:pic>
        <p:nvPicPr>
          <p:cNvPr id="120835" name="Picture 3" descr="C:\Users\Ирина\Desktop\perv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60648"/>
            <a:ext cx="2664296" cy="19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80728"/>
            <a:ext cx="8686800" cy="5099397"/>
          </a:xfrm>
        </p:spPr>
        <p:txBody>
          <a:bodyPr/>
          <a:lstStyle/>
          <a:p>
            <a:pPr algn="ctr">
              <a:buNone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Обученность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ребят в работе с картой определяю также 3-мя уровнями: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понимать карту (1 уровень)				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читать карту (2 уровень)					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знать карту (3 уровень)	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1858" name="Picture 2" descr="C:\Users\Ирина\Desktop\85214669_large_1273935876_teach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996952"/>
            <a:ext cx="3888432" cy="3602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060848"/>
            <a:ext cx="8686800" cy="15147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4162"/>
            <a:ext cx="7992888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Дифференцированное обучение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технология обучения в одном классе детей с разными способностями. Создание наиболее благоприятных  условий для развития личности ученика как индивидуальности».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Ирина\Desktop\preview62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140968"/>
            <a:ext cx="3455564" cy="2756223"/>
          </a:xfrm>
          <a:prstGeom prst="rect">
            <a:avLst/>
          </a:prstGeom>
          <a:noFill/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Индивидуальные различия  учащихся чётко проявляются по следующим показателям: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обучаемости, т. е. умственным способностям (в том числе креативности), а также специальным способностям;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учебным умениям;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состоящей как из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программных, так и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внепрограммных знаний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умений;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познавательным интересам. 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507288" cy="5606083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chemeClr val="tx1"/>
                </a:solidFill>
              </a:rPr>
              <a:t>Уровневания дифференциация</a:t>
            </a:r>
          </a:p>
          <a:p>
            <a:pPr algn="ctr">
              <a:buNone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уровень - минимальный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2 уровень - базовый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3 уровень - вариативный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5713" name="Picture 1" descr="C:\Users\Ирина\Desktop\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068960"/>
            <a:ext cx="2786112" cy="32040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2565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принципы данной педагогической технологии: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● всеобщая талантливость;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● взаимное превосходство;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●неизбежность перемен.</a:t>
            </a:r>
          </a:p>
          <a:p>
            <a:pPr algn="ctr">
              <a:buNone/>
            </a:pP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4689" name="Picture 1" descr="C:\Users\Ирина\Desktop\globe_h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068960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640960" cy="567546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Первая группа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Учащиеся запоминают содержание учебного материала и могут воспроизвести его в объёме стандартных требований к его усвоению. Однако они не владеют простейшими навыками анализа.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3665" name="Picture 1" descr="C:\Users\Ирина\Desktop\96490082_4196199_1310216028_dliaskoln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356992"/>
            <a:ext cx="2560683" cy="317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Вторая группа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Учащиеся запоминают учебный материал, понимают его и умеют использовать в знакомой учебной ситуации.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41" name="Picture 1" descr="C:\Users\Ирина\Desktop\0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80928"/>
            <a:ext cx="5148064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640960" cy="574746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Третья группа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Учащиеся понимают учебный материал, умеют его воспроизводить, использовать в знакомой и изменённой учебной ситуации и выполнять самостоятельные работы творческого характера.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1617" name="Picture 1" descr="C:\Users\Ирина\Desktop\25092234_shkol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356992"/>
            <a:ext cx="4355976" cy="3021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8640"/>
            <a:ext cx="8686800" cy="589148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Домашнее задание по теме: «Машиностроение»</a:t>
            </a:r>
          </a:p>
          <a:p>
            <a:pPr algn="ctr">
              <a:buNone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Какие отрасли входят в состав машиностроения? (1 уровень)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Есть ли в Нижегородской области машиностроительные предприятия? Какие проблемы этих предприятий вам известны?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 (2 уровень)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Подготовить видеоролик на тему: "Продукция машиностроительных предприятий" (3 уровень)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345</TotalTime>
  <Words>234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ЭФФЕКТИВНОСТЬ ИСПОЛЬЗОВАНИЯ ТЕХНОЛОГИИ ДИФФЕРЕНЦИРОВАННОГО ОБУЧЕНИЯ НА УРОКАХ ГЕОГРАФИИ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ЭФФЕКТИВНОСТЬ ИСПОЛЬЗОВАНИЯ ТЕХНОЛОГИИ ДИФФЕРЕНЦИРОВАННОГО ОБУЧЕНИЯ НА УРОКАХ ГЕОГРАФИИ  </dc:title>
  <dc:creator>Ирина</dc:creator>
  <cp:lastModifiedBy>Ирина</cp:lastModifiedBy>
  <cp:revision>17</cp:revision>
  <dcterms:created xsi:type="dcterms:W3CDTF">2014-08-24T14:08:55Z</dcterms:created>
  <dcterms:modified xsi:type="dcterms:W3CDTF">2019-02-24T05:16:58Z</dcterms:modified>
</cp:coreProperties>
</file>