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3" r:id="rId5"/>
    <p:sldId id="274" r:id="rId6"/>
    <p:sldId id="260" r:id="rId7"/>
    <p:sldId id="264" r:id="rId8"/>
    <p:sldId id="267" r:id="rId9"/>
    <p:sldId id="268" r:id="rId10"/>
    <p:sldId id="266" r:id="rId11"/>
    <p:sldId id="276" r:id="rId12"/>
    <p:sldId id="277" r:id="rId13"/>
    <p:sldId id="262" r:id="rId14"/>
    <p:sldId id="271" r:id="rId15"/>
    <p:sldId id="273" r:id="rId16"/>
    <p:sldId id="272" r:id="rId17"/>
    <p:sldId id="275" r:id="rId18"/>
    <p:sldId id="265" r:id="rId19"/>
    <p:sldId id="269" r:id="rId20"/>
    <p:sldId id="270" r:id="rId21"/>
    <p:sldId id="26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589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5D344-CC27-4C49-AC00-97B98A40748F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9BD67-F8CF-4F0F-8294-ACF7313BB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8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9BD67-F8CF-4F0F-8294-ACF7313BBDE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636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&#1041;&#1086;&#1088;&#1080;&#1089;&#1086;&#1074;&#1099;%20&#1055;&#1077;&#1090;&#1077;&#1088;&#1075;&#1086;&#1092;%202-%20&#1082;&#1086;&#1085;&#1092;&#1077;&#1088;&#1077;&#1085;&#1094;&#1080;&#1103;.ppt" TargetMode="External"/><Relationship Id="rId7" Type="http://schemas.openxmlformats.org/officeDocument/2006/relationships/hyperlink" Target="&#1087;&#1088;&#1086;&#1084;&#1099;&#1096;&#1083;&#1077;&#1085;&#1085;&#1099;&#1077;%20&#1087;&#1088;&#1077;&#1076;&#1087;&#1088;&#1080;&#1103;&#1090;&#1080;&#1103;%20&#1055;&#1077;&#1090;&#1088;&#1086;&#1075;&#1088;&#1072;&#1076;&#1089;&#1082;&#1086;&#1081;%20&#1089;&#1090;&#1086;&#1088;&#1086;&#1085;&#1099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image" Target="../media/image33.png"/><Relationship Id="rId5" Type="http://schemas.openxmlformats.org/officeDocument/2006/relationships/hyperlink" Target="&#1055;&#1088;&#1086;&#1084;&#1099;&#1096;&#1083;&#1077;&#1085;&#1085;&#1099;&#1077;%20&#1087;&#1088;&#1077;&#1076;&#1087;&#1088;&#1080;&#1103;&#1090;&#1080;&#1103;%20&#1053;&#1077;&#1074;&#1089;&#1082;&#1086;&#1075;&#1086;%20&#1088;&#1072;&#1081;&#1086;&#1085;&#1072;.ppt" TargetMode="External"/><Relationship Id="rId10" Type="http://schemas.openxmlformats.org/officeDocument/2006/relationships/hyperlink" Target="&#1047;&#1077;&#1083;&#1105;&#1085;&#1099;&#1081;%20&#1087;&#1086;&#1103;&#1089;%20&#1089;&#1083;&#1072;&#1074;&#1099;.pptx" TargetMode="External"/><Relationship Id="rId4" Type="http://schemas.openxmlformats.org/officeDocument/2006/relationships/image" Target="../media/image29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H:\&#1086;%20&#1096;&#1082;&#1086;&#1083;&#1077;\&#1086;&#1090;&#1088;&#1072;&#1073;&#1086;&#1090;&#1072;&#1085;&#1085;&#1099;&#1077;\MVI_1056.avi" TargetMode="Externa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3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Использование в работе потенциала Санкт-Петербурга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214414" y="6072206"/>
            <a:ext cx="6400800" cy="495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ГБОУ гимназия № 441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24.12.2018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 организатор Деларова Е.В.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Помним, знаем, гордимся!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Picture 2" descr="D:\папки с рабочего стола\СДАТЬ ФОТКИ НА РАСПЕЧАТКУ\фото\IMG_08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714752"/>
            <a:ext cx="2857488" cy="2143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290"/>
            <a:ext cx="3816350" cy="2555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500462" cy="2657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папки с рабочего стола\Папки\фото класса\06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13396"/>
            <a:ext cx="3214710" cy="2411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юлия\Desktop\ФОТО ПОДВОДНАЯ ЛОДКА\18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632" y="4500570"/>
            <a:ext cx="2963442" cy="2148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профориентация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E:\проект по гражданскому и патриотическому воспитанию\фото для презентаций\с фотоаппарата\IMG_368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73995">
            <a:off x="1292053" y="2922221"/>
            <a:ext cx="4352925" cy="3197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проект по гражданскому и патриотическому воспитанию\фото для презентаций\с фотоаппарата\IMG_36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46335">
            <a:off x="-194297" y="1547903"/>
            <a:ext cx="3749233" cy="262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проект по гражданскому и патриотическому воспитанию\фото для презентаций\с фотоаппарата\IMG_36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0568">
            <a:off x="4811816" y="957827"/>
            <a:ext cx="4071934" cy="295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проект по гражданскому и патриотическому воспитанию\фото для презентаций\с фотоаппарата\IMG_36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07340">
            <a:off x="5031427" y="3105346"/>
            <a:ext cx="405972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профориентация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E:\проект по гражданскому и патриотическому воспитанию\фото для презентаций\с фотоаппарата\IMG_368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73995">
            <a:off x="1292053" y="2922221"/>
            <a:ext cx="4352925" cy="3197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проект по гражданскому и патриотическому воспитанию\фото для презентаций\с фотоаппарата\IMG_36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46335">
            <a:off x="-194297" y="1547903"/>
            <a:ext cx="3749233" cy="262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проект по гражданскому и патриотическому воспитанию\фото для презентаций\с фотоаппарата\IMG_36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0568">
            <a:off x="4811816" y="957827"/>
            <a:ext cx="4071934" cy="295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проект по гражданскому и патриотическому воспитанию\фото для презентаций\с фотоаппарата\IMG_36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07340">
            <a:off x="5031427" y="3105346"/>
            <a:ext cx="405972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Музыкальная гостиная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5357826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33CC"/>
                </a:solidFill>
              </a:rPr>
              <a:t>А.С.Оратовский</a:t>
            </a:r>
            <a:r>
              <a:rPr lang="ru-RU" sz="2800" b="1" dirty="0" smtClean="0">
                <a:solidFill>
                  <a:srgbClr val="0033CC"/>
                </a:solidFill>
              </a:rPr>
              <a:t> и воспитанники музыкальной школы № 24 в гостях у гимназистов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E:\музыкальная гостиная\Фото0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429156" cy="3321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E:\музыкальная гостиная\Фото00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3116"/>
            <a:ext cx="4153030" cy="3114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Интеллектуальные игры 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</a:rPr>
              <a:t>Санкт-Петербург – гордая белая птица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</a:rPr>
              <a:t>Россия – Родина моя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1027" name="Picture 3" descr="E:\осенний марафон\IMG_32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643182"/>
            <a:ext cx="4500594" cy="3375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осенний марафон\IMG_3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14282" y="3286124"/>
            <a:ext cx="4429156" cy="3321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Виртуальные экскурсии по Санкт-Петербургу и пригородам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Picture 2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429132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3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071942"/>
            <a:ext cx="2643206" cy="1982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4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357694"/>
            <a:ext cx="2643206" cy="1982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1785926"/>
            <a:ext cx="2535227" cy="1901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>
            <a:hlinkClick r:id="rId10" action="ppaction://hlinkpres?slideindex=1&amp;slidetitle=" tooltip="Зеленый пояс Славы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714488"/>
            <a:ext cx="2590784" cy="1943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Стендовые выставки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</a:rPr>
              <a:t>Санкт-Петербург – гордая белая птица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</a:rPr>
              <a:t>Россия – Родина моя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8" name="Picture 5" descr="F:\проект по гражданскому и патриотическому воспитанию\фото для презентаций\с фотоаппарата\IMG_3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09" y="1000108"/>
            <a:ext cx="4787081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8" descr="F:\проект по гражданскому и патриотическому воспитанию\фото для презентаций\с фотоаппарата\IMG_37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142984"/>
            <a:ext cx="5242072" cy="3800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 descr="F:\проект по гражданскому и патриотическому воспитанию\фото для презентаций\с фотоаппарата\IMG_37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857496"/>
            <a:ext cx="5145578" cy="3751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Стендовые выставки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1" name="Picture 3" descr="E:\проект по гражданскому и патриотическому воспитанию\фото для презентаций\с фотоаппарата\IMG_36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88253">
            <a:off x="573276" y="2496657"/>
            <a:ext cx="3796978" cy="2718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E:\проект по гражданскому и патриотическому воспитанию\фото для презентаций\с фотоаппарата\IMG_36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85072">
            <a:off x="4665117" y="2337527"/>
            <a:ext cx="3908859" cy="2869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643042" y="6072206"/>
            <a:ext cx="5930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33CC"/>
                </a:solidFill>
              </a:rPr>
              <a:t>Поэты и писатели в Санкт-Петербурге</a:t>
            </a:r>
            <a:endParaRPr lang="ru-RU" sz="2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Сотрудничество с ВУЗами Санкт-Петербурга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Содержимое 27"/>
          <p:cNvSpPr>
            <a:spLocks noGrp="1"/>
          </p:cNvSpPr>
          <p:nvPr>
            <p:ph sz="half" idx="1"/>
          </p:nvPr>
        </p:nvSpPr>
        <p:spPr>
          <a:xfrm>
            <a:off x="3071802" y="1643050"/>
            <a:ext cx="254316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СПбГУ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ЛЭТИ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ИТМО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Аграрный университет</a:t>
            </a:r>
          </a:p>
          <a:p>
            <a:r>
              <a:rPr lang="ru-RU" b="1" dirty="0" err="1" smtClean="0">
                <a:solidFill>
                  <a:srgbClr val="0033CC"/>
                </a:solidFill>
              </a:rPr>
              <a:t>Военмех</a:t>
            </a:r>
            <a:endParaRPr lang="ru-RU" b="1" dirty="0" smtClean="0">
              <a:solidFill>
                <a:srgbClr val="0033CC"/>
              </a:solidFill>
            </a:endParaRPr>
          </a:p>
          <a:p>
            <a:r>
              <a:rPr lang="ru-RU" b="1" dirty="0" err="1" smtClean="0">
                <a:solidFill>
                  <a:srgbClr val="0033CC"/>
                </a:solidFill>
              </a:rPr>
              <a:t>СПбГУП</a:t>
            </a:r>
            <a:r>
              <a:rPr lang="ru-RU" b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и др.</a:t>
            </a:r>
          </a:p>
          <a:p>
            <a:endParaRPr lang="ru-RU" dirty="0" smtClean="0">
              <a:solidFill>
                <a:srgbClr val="0033CC"/>
              </a:solidFill>
            </a:endParaRPr>
          </a:p>
          <a:p>
            <a:r>
              <a:rPr lang="ru-RU" dirty="0" smtClean="0">
                <a:solidFill>
                  <a:srgbClr val="0033CC"/>
                </a:solidFill>
              </a:rPr>
              <a:t> 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15" name="Picture 6" descr="F:\проект по гражданскому и патриотическому воспитанию\фото для презентаций\с фотоаппарата\IMG_37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05906">
            <a:off x="138460" y="618698"/>
            <a:ext cx="1470824" cy="870488"/>
          </a:xfrm>
          <a:prstGeom prst="rect">
            <a:avLst/>
          </a:prstGeom>
          <a:noFill/>
        </p:spPr>
      </p:pic>
      <p:pic>
        <p:nvPicPr>
          <p:cNvPr id="17" name="Picture 4" descr="F:\проект по гражданскому и патриотическому воспитанию\фото для презентаций\с фотоаппарата\IMG_37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64583">
            <a:off x="451404" y="1110525"/>
            <a:ext cx="1530858" cy="780438"/>
          </a:xfrm>
          <a:prstGeom prst="rect">
            <a:avLst/>
          </a:prstGeom>
          <a:noFill/>
        </p:spPr>
      </p:pic>
      <p:pic>
        <p:nvPicPr>
          <p:cNvPr id="20" name="Picture 7" descr="F:\проект по гражданскому и патриотическому воспитанию\фото для презентаций\лэти\IMG_36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429132"/>
            <a:ext cx="3000396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8" descr="F:\проект по гражданскому и патриотическому воспитанию\фото для презентаций\IMG_28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4000504"/>
            <a:ext cx="3538534" cy="2653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9" descr="F:\проект по гражданскому и патриотическому воспитанию\фото для презентаций\IMG_26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1285860"/>
            <a:ext cx="3286116" cy="2464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F:\проект по гражданскому и патриотическому воспитанию\эбц 2013\IMG_30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2071678"/>
            <a:ext cx="2762269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238580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AutoShape 4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46" name="Picture 6" descr="IMG_080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071942"/>
            <a:ext cx="3456469" cy="2592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7" name="Picture 7" descr="IMG_080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333377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8" name="Picture 8" descr="IMG_107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428736"/>
            <a:ext cx="3238404" cy="2516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6" name="MVI_1056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071942"/>
            <a:ext cx="3524243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Занятия по робототехнике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Гимназисты в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Военмехе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2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25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Традиционные мероприятия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452596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33CC"/>
                </a:solidFill>
              </a:rPr>
              <a:t>Экскурсии</a:t>
            </a:r>
          </a:p>
          <a:p>
            <a:r>
              <a:rPr lang="ru-RU" sz="2400" dirty="0" smtClean="0">
                <a:solidFill>
                  <a:srgbClr val="0033CC"/>
                </a:solidFill>
              </a:rPr>
              <a:t>Интерактивные игры в музейном и культурном пространстве города</a:t>
            </a:r>
          </a:p>
          <a:p>
            <a:r>
              <a:rPr lang="ru-RU" sz="2400" dirty="0" smtClean="0">
                <a:solidFill>
                  <a:srgbClr val="0033CC"/>
                </a:solidFill>
              </a:rPr>
              <a:t>Создание и проведение виртуальных экскурсий по городу и пригородам</a:t>
            </a:r>
          </a:p>
          <a:p>
            <a:r>
              <a:rPr lang="ru-RU" sz="2400" dirty="0" smtClean="0">
                <a:solidFill>
                  <a:srgbClr val="0033CC"/>
                </a:solidFill>
              </a:rPr>
              <a:t>Создание стендовых выставок</a:t>
            </a:r>
          </a:p>
          <a:p>
            <a:r>
              <a:rPr lang="ru-RU" sz="2400" dirty="0" smtClean="0">
                <a:solidFill>
                  <a:srgbClr val="0033CC"/>
                </a:solidFill>
              </a:rPr>
              <a:t>Серия интеллектуальных игр «Санкт-Петербург – гордая белая птица»</a:t>
            </a:r>
          </a:p>
          <a:p>
            <a:r>
              <a:rPr lang="ru-RU" sz="2400" dirty="0" smtClean="0">
                <a:solidFill>
                  <a:srgbClr val="0033CC"/>
                </a:solidFill>
              </a:rPr>
              <a:t>Взаимодействие с социальными партнерами (Администрация района и города, МО № 75, Советы ветеранов и др. общественные организации, ВУЗы, библиотеки, кинотеатр «Чайка», турфирмы, «ЮВИ СПб», </a:t>
            </a:r>
            <a:r>
              <a:rPr lang="en-US" sz="2400" dirty="0" smtClean="0">
                <a:solidFill>
                  <a:srgbClr val="0033CC"/>
                </a:solidFill>
              </a:rPr>
              <a:t>Procter</a:t>
            </a:r>
            <a:r>
              <a:rPr lang="ru-RU" sz="2400" dirty="0" smtClean="0">
                <a:solidFill>
                  <a:srgbClr val="0033CC"/>
                </a:solidFill>
              </a:rPr>
              <a:t>&amp;</a:t>
            </a:r>
            <a:r>
              <a:rPr lang="en-US" sz="2400" dirty="0" smtClean="0">
                <a:solidFill>
                  <a:srgbClr val="0033CC"/>
                </a:solidFill>
              </a:rPr>
              <a:t>Gamble</a:t>
            </a:r>
            <a:r>
              <a:rPr lang="ru-RU" sz="2400" dirty="0" smtClean="0">
                <a:solidFill>
                  <a:srgbClr val="0033CC"/>
                </a:solidFill>
              </a:rPr>
              <a:t>, </a:t>
            </a:r>
            <a:r>
              <a:rPr lang="ru-RU" sz="2400" dirty="0" err="1" smtClean="0">
                <a:solidFill>
                  <a:srgbClr val="0033CC"/>
                </a:solidFill>
              </a:rPr>
              <a:t>фотоцентры</a:t>
            </a:r>
            <a:r>
              <a:rPr lang="ru-RU" sz="2400" dirty="0" smtClean="0">
                <a:solidFill>
                  <a:srgbClr val="0033CC"/>
                </a:solidFill>
              </a:rPr>
              <a:t>, транспортные компании, </a:t>
            </a:r>
            <a:r>
              <a:rPr lang="ru-RU" sz="2400" dirty="0" err="1" smtClean="0">
                <a:solidFill>
                  <a:srgbClr val="0033CC"/>
                </a:solidFill>
              </a:rPr>
              <a:t>ооо</a:t>
            </a:r>
            <a:r>
              <a:rPr lang="ru-RU" sz="2400" dirty="0" smtClean="0">
                <a:solidFill>
                  <a:srgbClr val="0033CC"/>
                </a:solidFill>
              </a:rPr>
              <a:t> «Успех», Ленинградский зоопарк и пр.) </a:t>
            </a:r>
            <a:endParaRPr lang="ru-RU" sz="24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4238580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AutoShape 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AutoShape 4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0" name="Picture 6" descr="IMG_12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3187696" cy="2390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Награды от социальных партнеров гимназии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2" name="Picture 2" descr="F:\проект по гражданскому и патриотическому воспитанию\фото для презентаций\IMG_22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3971953" cy="2978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F:\проект по гражданскому и патриотическому воспитанию\фото для презентаций\игра 7-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714752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F:\проект по гражданскому и патриотическому воспитанию\фото для презентаций\первые шани стимуляторы 2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537" y="1071546"/>
            <a:ext cx="3202583" cy="2263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488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Церемония вручения ветеранам памятных наград представителями Администрации Фрунзенского района в ГБОУ гимназии № 441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7410" name="Picture 2" descr="C:\Users\platonova.oa.SCHOOL441\Documents\проект по гражданскому и патриотическому воспитанию\награждение блокадников 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929066"/>
            <a:ext cx="4107876" cy="2738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C:\Users\platonova.oa.SCHOOL441\Documents\проект по гражданскому и патриотическому воспитанию\нб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214554"/>
            <a:ext cx="4680012" cy="3120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2132856"/>
            <a:ext cx="4286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Праздничные концерты (5), посвященные 70-летию полного освобождения Ленинграда от фашистской блокады</a:t>
            </a:r>
            <a:endParaRPr lang="ru-RU" sz="20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Направления экскурсионной деятельности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>Страницы истории Петербурга, России, мира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Литературный Петербург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Военно-патриотическое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Пригородные 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Профориентация 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Эколого-биологическое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Развлекательные путешествия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Игровые образовательные программы и представления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43985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Увлекательные,</a:t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познавательные, </a:t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удивительные…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43604" y="6143644"/>
            <a:ext cx="3000396" cy="482585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экскурсии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E:\проект по гражданскому и патриотическому воспитанию\Усть-Ижора\IMG_27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3214710" cy="4286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delarova.ev\Мои документы\конкурс\7А, Утенков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143116"/>
            <a:ext cx="4857455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43985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Увлекательные,</a:t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познавательные, </a:t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удивительные…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43604" y="6143644"/>
            <a:ext cx="3000396" cy="482585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…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экскурсии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" name="Picture 2" descr="E:\проект по гражданскому и патриотическому воспитанию\фото для презентаций\литературная\IMG_22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3714776" cy="2785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E:\проект по гражданскому и патриотическому воспитанию\фото для презентаций\литературная\IMG_22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284" y="2410935"/>
            <a:ext cx="3760806" cy="2820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42910" y="4929198"/>
            <a:ext cx="3567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Литературный Петербург</a:t>
            </a:r>
            <a:endParaRPr lang="ru-RU" sz="2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72560" cy="128588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Образовательная программа Европейской  Биеннале Современного Искусства «Manifesta 10»</a:t>
            </a: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714488"/>
            <a:ext cx="321471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33CC"/>
                </a:solidFill>
                <a:latin typeface="Arial" pitchFamily="34" charset="0"/>
                <a:ea typeface="Times New Roman"/>
                <a:cs typeface="Arial" pitchFamily="34" charset="0"/>
              </a:rPr>
              <a:t>Мастер класс художницы Ольги </a:t>
            </a:r>
            <a:r>
              <a:rPr lang="ru-RU" sz="2400" b="1" dirty="0" err="1" smtClean="0">
                <a:solidFill>
                  <a:srgbClr val="0033CC"/>
                </a:solidFill>
                <a:latin typeface="Arial" pitchFamily="34" charset="0"/>
                <a:ea typeface="Times New Roman"/>
                <a:cs typeface="Arial" pitchFamily="34" charset="0"/>
              </a:rPr>
              <a:t>Житлиной</a:t>
            </a:r>
            <a:endParaRPr lang="ru-RU" sz="2400" b="1" dirty="0" smtClean="0">
              <a:solidFill>
                <a:srgbClr val="0033CC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026" name="Picture 2" descr="C:\Documents and Settings\delarova.ev\Мои документы\биби\IMG_35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3714776" cy="3303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85721" y="5286388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Эксперт по правам человека и художник  на уроке обществознания в 10 классе</a:t>
            </a:r>
            <a:endParaRPr lang="ru-RU" sz="24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Documents and Settings\delarova.ev\Мои документы\биби\IMG_35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000372"/>
            <a:ext cx="4000528" cy="3000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14290"/>
            <a:ext cx="9501254" cy="100013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/>
                <a:cs typeface="Arial" pitchFamily="34" charset="0"/>
              </a:rPr>
              <a:t> Ролевая игра «Страна возможностей»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</a:b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857232"/>
            <a:ext cx="735811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ea typeface="Times New Roman"/>
                <a:cs typeface="Arial" pitchFamily="34" charset="0"/>
              </a:rPr>
              <a:t>Беседа-дискуссия «Какие проблемы ожидают мигранта, оказавшегося в России» </a:t>
            </a:r>
            <a:endParaRPr lang="ru-RU" sz="20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Documents and Settings\delarova.ev\Мои документы\биби\IMG_35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4248746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delarova.ev\Мои документы\биби\IMG_35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428671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Центральный Музей почвоведения                                            им.В.В.Докучаева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357686" y="5089507"/>
            <a:ext cx="4500562" cy="1768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rgbClr val="0033CC"/>
                </a:solidFill>
              </a:rPr>
              <a:t>Интерактивная игра «Подземное царство»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22530" name="Picture 2" descr="E:\проект по гражданскому и патриотическому воспитанию\музей почвоведения\IMG_27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7"/>
            <a:ext cx="3500462" cy="2625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E:\проект по гражданскому и патриотическому воспитанию\музей почвоведения\IMG_27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857364"/>
            <a:ext cx="4096252" cy="3071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3" name="Picture 5" descr="E:\проект по гражданскому и патриотическому воспитанию\музей почвоведения\IMG_27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036211"/>
            <a:ext cx="3500462" cy="2625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0.gstatic.com/images?q=tbn:ANd9GcSCWJpGMU4oI1zGZTk786G94GnZVf8DAwV7zzk2QIZkL3sWpQNpug"/>
          <p:cNvPicPr>
            <a:picLocks noChangeAspect="1" noChangeArrowheads="1"/>
          </p:cNvPicPr>
          <p:nvPr/>
        </p:nvPicPr>
        <p:blipFill>
          <a:blip r:embed="rId2">
            <a:lum bright="61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643966" cy="92871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интерактивные занятия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4429132"/>
            <a:ext cx="3824318" cy="205422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</a:rPr>
              <a:t>«В гостях у Филиппка» занятие в музее Политической истории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786314" y="3500438"/>
            <a:ext cx="4038600" cy="50006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</a:rPr>
              <a:t>Библиотека «Славянка»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772556" cy="2775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D:\Pictures\Тёте Юлина папка\IMG_07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000504"/>
            <a:ext cx="3844398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" descr="D:\папки с рабочего стола\СДАТЬ ФОТКИ НА РАСПЕЧАТКУ\фото\IMG_08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857232"/>
            <a:ext cx="3672940" cy="2596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308</Words>
  <Application>Microsoft Office PowerPoint</Application>
  <PresentationFormat>Экран (4:3)</PresentationFormat>
  <Paragraphs>65</Paragraphs>
  <Slides>21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Использование в работе потенциала Санкт-Петербурга</vt:lpstr>
      <vt:lpstr>Традиционные мероприятия</vt:lpstr>
      <vt:lpstr>Направления экскурсионной деятельности </vt:lpstr>
      <vt:lpstr>Увлекательные,                     познавательные,                                           удивительные…</vt:lpstr>
      <vt:lpstr>Увлекательные,                     познавательные,                                           удивительные…</vt:lpstr>
      <vt:lpstr>Образовательная программа Европейской  Биеннале Современного Искусства «Manifesta 10»</vt:lpstr>
      <vt:lpstr> Ролевая игра «Страна возможностей» </vt:lpstr>
      <vt:lpstr>Центральный Музей почвоведения                                            им.В.В.Докучаева</vt:lpstr>
      <vt:lpstr> интерактивные занятия </vt:lpstr>
      <vt:lpstr>Помним, знаем, гордимся!</vt:lpstr>
      <vt:lpstr> профориентация</vt:lpstr>
      <vt:lpstr> профориентация</vt:lpstr>
      <vt:lpstr>Музыкальная гостиная</vt:lpstr>
      <vt:lpstr>Интеллектуальные игры </vt:lpstr>
      <vt:lpstr>Виртуальные экскурсии по Санкт-Петербургу и пригородам</vt:lpstr>
      <vt:lpstr>Стендовые выставки</vt:lpstr>
      <vt:lpstr>Стендовые выставки</vt:lpstr>
      <vt:lpstr>Сотрудничество с ВУЗами Санкт-Петербурга</vt:lpstr>
      <vt:lpstr>Занятия по робототехнике Гимназисты в Военмехе</vt:lpstr>
      <vt:lpstr>Награды от социальных партнеров гимназии</vt:lpstr>
      <vt:lpstr>Церемония вручения ветеранам памятных наград представителями Администрации Фрунзенского района в ГБОУ гимназии № 441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Платонова</dc:creator>
  <cp:lastModifiedBy>mam</cp:lastModifiedBy>
  <cp:revision>99</cp:revision>
  <dcterms:created xsi:type="dcterms:W3CDTF">2014-04-30T14:43:54Z</dcterms:created>
  <dcterms:modified xsi:type="dcterms:W3CDTF">2019-02-23T21:32:59Z</dcterms:modified>
</cp:coreProperties>
</file>