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F0C-0163-4C7A-A399-400B4F73292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3542-7E9C-4CD2-8397-E1E67AE6F1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F0C-0163-4C7A-A399-400B4F73292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3542-7E9C-4CD2-8397-E1E67AE6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F0C-0163-4C7A-A399-400B4F73292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3542-7E9C-4CD2-8397-E1E67AE6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F0C-0163-4C7A-A399-400B4F73292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3542-7E9C-4CD2-8397-E1E67AE6F1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F0C-0163-4C7A-A399-400B4F73292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3542-7E9C-4CD2-8397-E1E67AE6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F0C-0163-4C7A-A399-400B4F73292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3542-7E9C-4CD2-8397-E1E67AE6F1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F0C-0163-4C7A-A399-400B4F73292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3542-7E9C-4CD2-8397-E1E67AE6F1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F0C-0163-4C7A-A399-400B4F73292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3542-7E9C-4CD2-8397-E1E67AE6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F0C-0163-4C7A-A399-400B4F73292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3542-7E9C-4CD2-8397-E1E67AE6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F0C-0163-4C7A-A399-400B4F73292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3542-7E9C-4CD2-8397-E1E67AE6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F0C-0163-4C7A-A399-400B4F73292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3542-7E9C-4CD2-8397-E1E67AE6F1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CDF4F0C-0163-4C7A-A399-400B4F73292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7453542-7E9C-4CD2-8397-E1E67AE6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488" y="1144588"/>
            <a:ext cx="8417024" cy="5184576"/>
          </a:xfrm>
        </p:spPr>
        <p:txBody>
          <a:bodyPr/>
          <a:lstStyle/>
          <a:p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848" y="188640"/>
            <a:ext cx="2304256" cy="1008113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КАРТА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://st.depositphotos.com/1509343/2620/i/950/depositphotos_26208733-stock-photo-paint-brush-in-hand-o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69" y="1340767"/>
            <a:ext cx="1660136" cy="114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mkrf.ru/upload/iblock/97e/97e5fc9ab982bc51e2e177b786c4a8f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41" y="4005064"/>
            <a:ext cx="1728190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www.playcast.ru/uploads/2016/08/27/19713422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668957"/>
            <a:ext cx="1944216" cy="17024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Стрелка вниз 4"/>
          <p:cNvSpPr/>
          <p:nvPr/>
        </p:nvSpPr>
        <p:spPr>
          <a:xfrm>
            <a:off x="1043608" y="2564904"/>
            <a:ext cx="504056" cy="1297074"/>
          </a:xfrm>
          <a:prstGeom prst="downArrow">
            <a:avLst>
              <a:gd name="adj1" fmla="val 50000"/>
              <a:gd name="adj2" fmla="val 762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236296" y="3287402"/>
            <a:ext cx="756084" cy="1365734"/>
          </a:xfrm>
          <a:prstGeom prst="downArrow">
            <a:avLst>
              <a:gd name="adj1" fmla="val 50000"/>
              <a:gd name="adj2" fmla="val 762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899592" y="2564904"/>
            <a:ext cx="792088" cy="1296144"/>
          </a:xfrm>
          <a:prstGeom prst="downArrow">
            <a:avLst>
              <a:gd name="adj1" fmla="val 50000"/>
              <a:gd name="adj2" fmla="val 682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углом 8"/>
          <p:cNvSpPr/>
          <p:nvPr/>
        </p:nvSpPr>
        <p:spPr>
          <a:xfrm>
            <a:off x="1547664" y="1700808"/>
            <a:ext cx="45719" cy="4571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Стрелка углом 3"/>
          <p:cNvSpPr/>
          <p:nvPr/>
        </p:nvSpPr>
        <p:spPr>
          <a:xfrm>
            <a:off x="2411760" y="1816751"/>
            <a:ext cx="4172610" cy="3803321"/>
          </a:xfrm>
          <a:prstGeom prst="bentArrow">
            <a:avLst>
              <a:gd name="adj1" fmla="val 16376"/>
              <a:gd name="adj2" fmla="val 18148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Рисунок 12" descr="http://tur-vesna.ru/Image/02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268760"/>
            <a:ext cx="1926158" cy="19457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953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4554506" cy="100811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Родной край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4" name="Объект 3" descr="http://city-my.ru/gal/cheboksary/img/19185103.pn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05064"/>
            <a:ext cx="3816424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neizvestniy-geniy.ru/images/works/photo/2012/08/698111_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316" y="980728"/>
            <a:ext cx="4248472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www.inforybaku.ru/uploads/posts/2013-02/1359814448_letlovmormysh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068" y="4005064"/>
            <a:ext cx="410445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158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08912" cy="936104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1"/>
                </a:solidFill>
              </a:rPr>
              <a:t>Государственные</a:t>
            </a:r>
            <a:r>
              <a:rPr lang="ru-RU" dirty="0" smtClean="0">
                <a:solidFill>
                  <a:schemeClr val="accent1"/>
                </a:solidFill>
              </a:rPr>
              <a:t> герб и флаг ЧР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Объект 3" descr="http://gov.cap.ru/UserFiles/orgs/GrvId_12/gerb_i_flag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000108"/>
            <a:ext cx="8858312" cy="48771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932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1" y="188640"/>
            <a:ext cx="3960441" cy="648072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</a:rPr>
              <a:t>Вышивальщица</a:t>
            </a:r>
            <a:endParaRPr lang="ru-RU" sz="2800" dirty="0">
              <a:solidFill>
                <a:schemeClr val="accent2"/>
              </a:solidFill>
            </a:endParaRPr>
          </a:p>
        </p:txBody>
      </p:sp>
      <p:pic>
        <p:nvPicPr>
          <p:cNvPr id="4" name="Объект 3" descr="http://mkrf.ru/upload/iblock/97e/97e5fc9ab982bc51e2e177b786c4a8fb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2304256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computer.mgou.ru/_images/large0/slide1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980728"/>
            <a:ext cx="4512836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http://edikst.ru/misc/i/gallery/17465/86845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78" y="3645024"/>
            <a:ext cx="476250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crossstitching.ucoz.ru/_nw/0/1471143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717032"/>
            <a:ext cx="276024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10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44624"/>
            <a:ext cx="6048672" cy="648072"/>
          </a:xfrm>
        </p:spPr>
        <p:txBody>
          <a:bodyPr numCol="2"/>
          <a:lstStyle/>
          <a:p>
            <a:r>
              <a:rPr lang="ru-RU" sz="2800" dirty="0" smtClean="0">
                <a:solidFill>
                  <a:schemeClr val="accent1"/>
                </a:solidFill>
              </a:rPr>
              <a:t>Экскурсовод</a:t>
            </a:r>
            <a:endParaRPr lang="ru-RU" sz="2800" dirty="0">
              <a:solidFill>
                <a:schemeClr val="accent1"/>
              </a:solidFill>
            </a:endParaRPr>
          </a:p>
        </p:txBody>
      </p:sp>
      <p:pic>
        <p:nvPicPr>
          <p:cNvPr id="4" name="Объект 3" descr="http://www.aktualno21.ru/images/economika/2016/08/hm1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774" y="755546"/>
            <a:ext cx="3672408" cy="2394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fest.krutushka.ru/data/performance/movies16-0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4345517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hranive.ru/wp-content/uploads/2013/04/143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573016"/>
            <a:ext cx="4345516" cy="2952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www.adm44.ru/i/news/empty7838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45023"/>
            <a:ext cx="3960440" cy="28827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279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16632"/>
            <a:ext cx="5616624" cy="864096"/>
          </a:xfrm>
        </p:spPr>
        <p:txBody>
          <a:bodyPr numCol="1"/>
          <a:lstStyle/>
          <a:p>
            <a:pPr algn="just"/>
            <a:r>
              <a:rPr lang="ru-RU" dirty="0" smtClean="0">
                <a:solidFill>
                  <a:schemeClr val="accent1"/>
                </a:solidFill>
              </a:rPr>
              <a:t>Народные </a:t>
            </a:r>
            <a:r>
              <a:rPr lang="ru-RU" sz="3200" dirty="0" smtClean="0">
                <a:solidFill>
                  <a:schemeClr val="accent1"/>
                </a:solidFill>
              </a:rPr>
              <a:t>умельцы</a:t>
            </a:r>
            <a:endParaRPr lang="ru-RU" sz="3200" dirty="0">
              <a:solidFill>
                <a:schemeClr val="accent1"/>
              </a:solidFill>
            </a:endParaRPr>
          </a:p>
        </p:txBody>
      </p:sp>
      <p:pic>
        <p:nvPicPr>
          <p:cNvPr id="4" name="Объект 3" descr="http://boombob.ru/img/picture/Nov/08/7ef0bc75c76a31d489ba9889459c3ca9/9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265" y="4005064"/>
            <a:ext cx="3742483" cy="270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jkuhnya.ru/wp-content/uploads/2013/10/rabota-mastera-trebuet-mnozhestva-instrumentov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96752"/>
            <a:ext cx="3757290" cy="2449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redpepperwallpaper.com/download.php?res=painting%2FWPLSEFHN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176464" cy="2449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http://www.irekle.org/img_preview/news/big/shapars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410445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48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7" y="279917"/>
            <a:ext cx="4938886" cy="720080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chemeClr val="accent1"/>
                </a:solidFill>
              </a:rPr>
              <a:t>Автор герба и флага</a:t>
            </a:r>
            <a:endParaRPr lang="ru-RU" sz="3200" dirty="0">
              <a:solidFill>
                <a:schemeClr val="accent1"/>
              </a:solidFill>
            </a:endParaRPr>
          </a:p>
        </p:txBody>
      </p:sp>
      <p:pic>
        <p:nvPicPr>
          <p:cNvPr id="4" name="Объект 3" descr="http://hippt.net/u/storage/ppt_3765/871d-1386288286-09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3888432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gov.cap.ru/UserFiles/orgs/GrvId_12/gerb_i_fla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429000"/>
            <a:ext cx="8509621" cy="309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images.myshared.ru/4/180553/slide_17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980728"/>
            <a:ext cx="4261149" cy="22988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012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252</TotalTime>
  <Words>16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Georgia</vt:lpstr>
      <vt:lpstr>Trebuchet MS</vt:lpstr>
      <vt:lpstr>Воздушный поток</vt:lpstr>
      <vt:lpstr>КАРТА</vt:lpstr>
      <vt:lpstr>Родной край</vt:lpstr>
      <vt:lpstr>Государственные герб и флаг ЧР</vt:lpstr>
      <vt:lpstr>Вышивальщица</vt:lpstr>
      <vt:lpstr>Экскурсовод</vt:lpstr>
      <vt:lpstr>Народные умельцы</vt:lpstr>
      <vt:lpstr>Автор герба и флага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КАРТА</dc:title>
  <dc:creator>дом</dc:creator>
  <cp:lastModifiedBy>Пользователь</cp:lastModifiedBy>
  <cp:revision>37</cp:revision>
  <dcterms:created xsi:type="dcterms:W3CDTF">2017-02-11T19:41:55Z</dcterms:created>
  <dcterms:modified xsi:type="dcterms:W3CDTF">2019-02-24T09:12:30Z</dcterms:modified>
</cp:coreProperties>
</file>