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  <p:sldId id="257" r:id="rId3"/>
    <p:sldId id="258" r:id="rId4"/>
    <p:sldId id="267" r:id="rId5"/>
    <p:sldId id="259" r:id="rId6"/>
    <p:sldId id="268" r:id="rId7"/>
    <p:sldId id="262" r:id="rId8"/>
    <p:sldId id="263" r:id="rId9"/>
    <p:sldId id="265" r:id="rId10"/>
  </p:sldIdLst>
  <p:sldSz cx="9144000" cy="6858000" type="screen4x3"/>
  <p:notesSz cx="6858000" cy="9144000"/>
  <p:defaultTextStyle>
    <a:defPPr>
      <a:defRPr lang="ru-RU"/>
    </a:defPPr>
    <a:lvl1pPr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79" autoAdjust="0"/>
    <p:restoredTop sz="94660"/>
  </p:normalViewPr>
  <p:slideViewPr>
    <p:cSldViewPr>
      <p:cViewPr>
        <p:scale>
          <a:sx n="76" d="100"/>
          <a:sy n="76" d="100"/>
        </p:scale>
        <p:origin x="-123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42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61443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/>
            </a:p>
          </p:txBody>
        </p:sp>
        <p:sp>
          <p:nvSpPr>
            <p:cNvPr id="61444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/>
            </a:p>
          </p:txBody>
        </p:sp>
        <p:sp>
          <p:nvSpPr>
            <p:cNvPr id="61445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/>
            </a:p>
          </p:txBody>
        </p:sp>
        <p:grpSp>
          <p:nvGrpSpPr>
            <p:cNvPr id="61446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61447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61448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61449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61450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17" y="323"/>
                      <a:ext cx="1231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61451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57" y="376"/>
                      <a:ext cx="865" cy="2071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61452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1428"/>
                    <a:ext cx="168" cy="246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1453" name="Freeform 13"/>
                  <p:cNvSpPr>
                    <a:spLocks/>
                  </p:cNvSpPr>
                  <p:nvPr/>
                </p:nvSpPr>
                <p:spPr bwMode="auto">
                  <a:xfrm>
                    <a:off x="2595" y="741"/>
                    <a:ext cx="266" cy="521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1454" name="Freeform 14"/>
                  <p:cNvSpPr>
                    <a:spLocks/>
                  </p:cNvSpPr>
                  <p:nvPr/>
                </p:nvSpPr>
                <p:spPr bwMode="auto">
                  <a:xfrm>
                    <a:off x="2672" y="1593"/>
                    <a:ext cx="392" cy="340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1455" name="Freeform 15"/>
                  <p:cNvSpPr>
                    <a:spLocks/>
                  </p:cNvSpPr>
                  <p:nvPr/>
                </p:nvSpPr>
                <p:spPr bwMode="auto">
                  <a:xfrm>
                    <a:off x="2412" y="1929"/>
                    <a:ext cx="151" cy="558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1456" name="Freeform 16"/>
                  <p:cNvSpPr>
                    <a:spLocks/>
                  </p:cNvSpPr>
                  <p:nvPr/>
                </p:nvSpPr>
                <p:spPr bwMode="auto">
                  <a:xfrm>
                    <a:off x="1907" y="1589"/>
                    <a:ext cx="392" cy="253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1457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0"/>
                    <a:ext cx="238" cy="386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pic>
              <p:nvPicPr>
                <p:cNvPr id="61458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1459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1460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1461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1462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1463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1464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1465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grpSp>
            <p:nvGrpSpPr>
              <p:cNvPr id="61466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61467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1468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1469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1470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1471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1472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1473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1474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1475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1476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1477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1478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1479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1480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1481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1482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1483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1484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1485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</p:grpSp>
        <p:sp>
          <p:nvSpPr>
            <p:cNvPr id="61486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487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488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489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3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490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3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491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492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493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494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/>
            </a:p>
          </p:txBody>
        </p:sp>
        <p:sp>
          <p:nvSpPr>
            <p:cNvPr id="61495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496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/>
              <a:endParaRPr kumimoji="1" lang="ru-RU"/>
            </a:p>
          </p:txBody>
        </p:sp>
      </p:grpSp>
      <p:sp>
        <p:nvSpPr>
          <p:cNvPr id="61497" name="Rectangle 5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370013"/>
            <a:ext cx="6965950" cy="20574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1498" name="Rectangle 5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27200" y="3886200"/>
            <a:ext cx="5640388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1499" name="Rectangle 5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1500" name="Rectangle 6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1501" name="Rectangle 6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1E5B6D2-95C0-49F3-8268-01AF6ABF850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8F4B97-C138-4487-A9C5-D6C21E266D6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27713" y="227013"/>
            <a:ext cx="1868487" cy="58689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19075" y="227013"/>
            <a:ext cx="5456238" cy="58689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3B5976-C093-4D79-AE16-1C3E27D243D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4F593F-7276-46F9-B449-EECF95E5578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83E3DA-25C7-49FF-AE78-7ECA5493CEF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56E8A9-201F-478E-B4B1-A6418AAE015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E702AF-9C6C-4916-87FD-DFDC7870BAB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6D1767-C6C9-478A-B4D1-B6DA2EF1AC1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0AE975-8611-4116-A77A-BFA59A0E1C1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C896B3-EC65-43D1-84DE-A41D3B4964D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440929-E119-4CA3-AEE2-89EF4348304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418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60419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/>
            </a:p>
          </p:txBody>
        </p:sp>
        <p:sp>
          <p:nvSpPr>
            <p:cNvPr id="60420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/>
            </a:p>
          </p:txBody>
        </p:sp>
        <p:sp>
          <p:nvSpPr>
            <p:cNvPr id="60421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/>
            </a:p>
          </p:txBody>
        </p:sp>
        <p:grpSp>
          <p:nvGrpSpPr>
            <p:cNvPr id="60422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60423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60424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60425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60426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17" y="323"/>
                      <a:ext cx="1231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60427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57" y="376"/>
                      <a:ext cx="865" cy="2071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60428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1428"/>
                    <a:ext cx="168" cy="246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0429" name="Freeform 13"/>
                  <p:cNvSpPr>
                    <a:spLocks/>
                  </p:cNvSpPr>
                  <p:nvPr/>
                </p:nvSpPr>
                <p:spPr bwMode="auto">
                  <a:xfrm>
                    <a:off x="2595" y="741"/>
                    <a:ext cx="266" cy="521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0430" name="Freeform 14"/>
                  <p:cNvSpPr>
                    <a:spLocks/>
                  </p:cNvSpPr>
                  <p:nvPr/>
                </p:nvSpPr>
                <p:spPr bwMode="auto">
                  <a:xfrm>
                    <a:off x="2672" y="1593"/>
                    <a:ext cx="392" cy="340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0431" name="Freeform 15"/>
                  <p:cNvSpPr>
                    <a:spLocks/>
                  </p:cNvSpPr>
                  <p:nvPr/>
                </p:nvSpPr>
                <p:spPr bwMode="auto">
                  <a:xfrm>
                    <a:off x="2412" y="1929"/>
                    <a:ext cx="151" cy="558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0432" name="Freeform 16"/>
                  <p:cNvSpPr>
                    <a:spLocks/>
                  </p:cNvSpPr>
                  <p:nvPr/>
                </p:nvSpPr>
                <p:spPr bwMode="auto">
                  <a:xfrm>
                    <a:off x="1907" y="1589"/>
                    <a:ext cx="392" cy="253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0433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0"/>
                    <a:ext cx="238" cy="386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pic>
              <p:nvPicPr>
                <p:cNvPr id="60434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0435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0436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0437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0438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0439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0440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0441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grpSp>
            <p:nvGrpSpPr>
              <p:cNvPr id="60442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60443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0444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0445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0446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0447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0448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0449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0450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0451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0452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0453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0454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0455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0456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0457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0458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0459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0460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0461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</p:grpSp>
        <p:sp>
          <p:nvSpPr>
            <p:cNvPr id="60462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63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64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65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14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66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14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67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68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69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70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/>
            </a:p>
          </p:txBody>
        </p:sp>
        <p:sp>
          <p:nvSpPr>
            <p:cNvPr id="60471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72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/>
              <a:endParaRPr kumimoji="1" lang="ru-RU"/>
            </a:p>
          </p:txBody>
        </p:sp>
      </p:grpSp>
      <p:sp>
        <p:nvSpPr>
          <p:cNvPr id="60473" name="Rectangle 57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27013"/>
            <a:ext cx="74771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0474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3525" y="1598613"/>
            <a:ext cx="7386638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0475" name="Rectangle 5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2050"/>
            <a:ext cx="1782763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/>
            </a:lvl1pPr>
          </a:lstStyle>
          <a:p>
            <a:endParaRPr lang="ru-RU"/>
          </a:p>
        </p:txBody>
      </p:sp>
      <p:sp>
        <p:nvSpPr>
          <p:cNvPr id="60476" name="Rectangle 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57425" y="6248400"/>
            <a:ext cx="34559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ru-RU"/>
          </a:p>
        </p:txBody>
      </p:sp>
      <p:sp>
        <p:nvSpPr>
          <p:cNvPr id="60477" name="Rectangle 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67400" y="6248400"/>
            <a:ext cx="175577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0A04BE12-74E2-4AD2-B11C-E1DAEFA4D494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ransition advClick="0" advTm="10000">
    <p:fade/>
  </p:transition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80000"/>
        <a:buBlip>
          <a:blip r:embed="rId16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70000"/>
        <a:buBlip>
          <a:blip r:embed="rId17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09600" y="2286000"/>
            <a:ext cx="6965950" cy="533400"/>
          </a:xfrm>
        </p:spPr>
        <p:txBody>
          <a:bodyPr/>
          <a:lstStyle/>
          <a:p>
            <a:pPr algn="ctr"/>
            <a:r>
              <a:rPr lang="ru-RU" sz="1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Муниципальное образовательное учреждение Карабихская основная школа ЯМР</a:t>
            </a:r>
            <a:r>
              <a:rPr lang="ru-RU" sz="18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ru-RU" sz="18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ru-RU" sz="18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ru-RU" sz="18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ru-RU" sz="18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февраль 2017 года</a:t>
            </a:r>
            <a:br>
              <a:rPr lang="ru-RU" sz="18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ru-RU" sz="18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ru-RU" sz="18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ru-RU" sz="18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ru-RU" sz="18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ru-RU" sz="18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ru-RU" sz="18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ru-RU" sz="28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Кукла «Мышь» для настольного кукольного театра к спектаклю по сказке Г.Х.Андерсена «</a:t>
            </a:r>
            <a:r>
              <a:rPr lang="ru-RU" sz="2800" b="1" dirty="0" err="1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Дюймовочка</a:t>
            </a:r>
            <a:r>
              <a:rPr lang="ru-RU" sz="28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»</a:t>
            </a:r>
            <a:r>
              <a:rPr lang="ru-RU" sz="18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ru-RU" sz="18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ru-RU" sz="18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ru-RU" sz="18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ru-RU" sz="18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ru-RU" sz="18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ru-RU" sz="18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ru-RU" sz="18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endParaRPr lang="ru-RU" sz="1800" b="1" dirty="0">
              <a:solidFill>
                <a:schemeClr val="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ru-RU" dirty="0" smtClean="0"/>
              <a:t>                             </a:t>
            </a:r>
            <a:endParaRPr lang="ru-RU" dirty="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 rot="10800000" flipV="1">
            <a:off x="2667000" y="5043101"/>
            <a:ext cx="51816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 smtClean="0"/>
              <a:t>Выполнил ученик 2   класса</a:t>
            </a:r>
            <a:endParaRPr lang="ru-RU" dirty="0"/>
          </a:p>
          <a:p>
            <a:pPr>
              <a:spcBef>
                <a:spcPct val="50000"/>
              </a:spcBef>
            </a:pPr>
            <a:r>
              <a:rPr lang="ru-RU" b="1" dirty="0" err="1" smtClean="0"/>
              <a:t>Панасицкий</a:t>
            </a:r>
            <a:r>
              <a:rPr lang="ru-RU" b="1" dirty="0" smtClean="0"/>
              <a:t>  Алексей</a:t>
            </a:r>
          </a:p>
          <a:p>
            <a:pPr>
              <a:spcBef>
                <a:spcPct val="50000"/>
              </a:spcBef>
            </a:pPr>
            <a:r>
              <a:rPr lang="ru-RU" b="1" dirty="0" smtClean="0"/>
              <a:t>Руководитель:  Голикова Светлана Михайловна</a:t>
            </a:r>
            <a:r>
              <a:rPr lang="ru-RU" b="1" dirty="0" smtClean="0">
                <a:solidFill>
                  <a:schemeClr val="hlink"/>
                </a:solidFill>
              </a:rPr>
              <a:t>.</a:t>
            </a:r>
            <a:endParaRPr lang="ru-RU" dirty="0"/>
          </a:p>
        </p:txBody>
      </p:sp>
    </p:spTree>
  </p:cSld>
  <p:clrMapOvr>
    <a:masterClrMapping/>
  </p:clrMapOvr>
  <p:transition advClick="0" advTm="1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1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381000"/>
            <a:ext cx="8229600" cy="1371600"/>
          </a:xfrm>
        </p:spPr>
        <p:txBody>
          <a:bodyPr/>
          <a:lstStyle/>
          <a:p>
            <a:pPr>
              <a:buFontTx/>
              <a:buNone/>
            </a:pPr>
            <a:endParaRPr lang="ru-RU" sz="3000" dirty="0"/>
          </a:p>
        </p:txBody>
      </p:sp>
      <p:pic>
        <p:nvPicPr>
          <p:cNvPr id="2050" name="Picture 2" descr="C:\Users\Админ\Desktop\slajd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81000"/>
            <a:ext cx="7467600" cy="56007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457200"/>
            <a:ext cx="6781800" cy="1752600"/>
          </a:xfrm>
        </p:spPr>
        <p:txBody>
          <a:bodyPr anchor="ctr"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C:\Users\Админ\Desktop\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04800"/>
            <a:ext cx="7010400" cy="58674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изготовления куклы.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Выбор и обсуждение характера сказочного героя.</a:t>
            </a:r>
          </a:p>
          <a:p>
            <a:r>
              <a:rPr lang="ru-RU" dirty="0" smtClean="0"/>
              <a:t>Выбор материала для изготовления куклы.</a:t>
            </a:r>
          </a:p>
          <a:p>
            <a:r>
              <a:rPr lang="ru-RU" dirty="0" smtClean="0"/>
              <a:t>Изготовление головы изделия.</a:t>
            </a:r>
          </a:p>
          <a:p>
            <a:r>
              <a:rPr lang="ru-RU" dirty="0" smtClean="0"/>
              <a:t>Пошив костюма для куклы.</a:t>
            </a:r>
          </a:p>
          <a:p>
            <a:r>
              <a:rPr lang="ru-RU" dirty="0" smtClean="0"/>
              <a:t>Создание дополнительных деталей образа героя сказки.</a:t>
            </a:r>
            <a:endParaRPr lang="ru-RU" dirty="0"/>
          </a:p>
        </p:txBody>
      </p:sp>
    </p:spTree>
  </p:cSld>
  <p:clrMapOvr>
    <a:masterClrMapping/>
  </p:clrMapOvr>
  <p:transition advClick="0" advTm="1000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Изготовление головы из пластилина, бумаги и ниток.</a:t>
            </a:r>
            <a:endParaRPr lang="ru-RU" sz="28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C:\Documents and Settings\12n\Рабочий стол\Новая папка\Безимени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3657600"/>
            <a:ext cx="3529854" cy="2667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122" name="Picture 2" descr="C:\Users\Админ\Desktop\работа\IMG_20170113_1408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905000"/>
            <a:ext cx="3124200" cy="43434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12n\Рабочий стол\Новая папка\Безимени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438400"/>
            <a:ext cx="2590800" cy="388620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170" name="Picture 2" descr="C:\Users\Админ\Desktop\работа\IMG_20170118_1327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304800"/>
            <a:ext cx="3594296" cy="64008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28600"/>
            <a:ext cx="6477000" cy="533400"/>
          </a:xfrm>
        </p:spPr>
        <p:txBody>
          <a:bodyPr/>
          <a:lstStyle/>
          <a:p>
            <a:pPr>
              <a:buFontTx/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Пошив наряда для Мыши.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Documents and Settings\12n\Рабочий стол\Новая папка\Безимени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810000"/>
            <a:ext cx="3276600" cy="2692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9218" name="Picture 2" descr="C:\Users\Админ\Desktop\работа\IMG_20170123_1429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914400"/>
            <a:ext cx="3048000" cy="542794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304800"/>
            <a:ext cx="7315200" cy="2971800"/>
          </a:xfrm>
        </p:spPr>
        <p:txBody>
          <a:bodyPr/>
          <a:lstStyle/>
          <a:p>
            <a:pPr>
              <a:buFontTx/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 descr="C:\Documents and Settings\12n\Рабочий стол\Новая папка\Безимени-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057398"/>
            <a:ext cx="2971800" cy="445770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42" name="Picture 2" descr="C:\Users\Админ\Desktop\работа\IMG_20170123_1450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199" y="381000"/>
            <a:ext cx="3166403" cy="56388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12290" name="Picture 2" descr="C:\Users\Админ\Desktop\работа\IMG_20170124_1231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1381" y="1205132"/>
            <a:ext cx="3297115" cy="527867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имоно">
  <a:themeElements>
    <a:clrScheme name="Кимоно 3">
      <a:dk1>
        <a:srgbClr val="00002E"/>
      </a:dk1>
      <a:lt1>
        <a:srgbClr val="FFFFFF"/>
      </a:lt1>
      <a:dk2>
        <a:srgbClr val="003399"/>
      </a:dk2>
      <a:lt2>
        <a:srgbClr val="F4BC40"/>
      </a:lt2>
      <a:accent1>
        <a:srgbClr val="9280CC"/>
      </a:accent1>
      <a:accent2>
        <a:srgbClr val="BD51A1"/>
      </a:accent2>
      <a:accent3>
        <a:srgbClr val="AAADCA"/>
      </a:accent3>
      <a:accent4>
        <a:srgbClr val="DADADA"/>
      </a:accent4>
      <a:accent5>
        <a:srgbClr val="C7C0E2"/>
      </a:accent5>
      <a:accent6>
        <a:srgbClr val="AB4991"/>
      </a:accent6>
      <a:hlink>
        <a:srgbClr val="CC66FF"/>
      </a:hlink>
      <a:folHlink>
        <a:srgbClr val="824F99"/>
      </a:folHlink>
    </a:clrScheme>
    <a:fontScheme name="Кимоно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Кимоно 1">
        <a:dk1>
          <a:srgbClr val="2F1311"/>
        </a:dk1>
        <a:lt1>
          <a:srgbClr val="C16059"/>
        </a:lt1>
        <a:dk2>
          <a:srgbClr val="F7D47D"/>
        </a:dk2>
        <a:lt2>
          <a:srgbClr val="000000"/>
        </a:lt2>
        <a:accent1>
          <a:srgbClr val="D5B781"/>
        </a:accent1>
        <a:accent2>
          <a:srgbClr val="79AF7D"/>
        </a:accent2>
        <a:accent3>
          <a:srgbClr val="DDB6B5"/>
        </a:accent3>
        <a:accent4>
          <a:srgbClr val="270E0D"/>
        </a:accent4>
        <a:accent5>
          <a:srgbClr val="E7D8C1"/>
        </a:accent5>
        <a:accent6>
          <a:srgbClr val="6D9E71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2">
        <a:dk1>
          <a:srgbClr val="000000"/>
        </a:dk1>
        <a:lt1>
          <a:srgbClr val="FFFFFF"/>
        </a:lt1>
        <a:dk2>
          <a:srgbClr val="000000"/>
        </a:dk2>
        <a:lt2>
          <a:srgbClr val="F7D47D"/>
        </a:lt2>
        <a:accent1>
          <a:srgbClr val="C19341"/>
        </a:accent1>
        <a:accent2>
          <a:srgbClr val="60A265"/>
        </a:accent2>
        <a:accent3>
          <a:srgbClr val="AAAAAA"/>
        </a:accent3>
        <a:accent4>
          <a:srgbClr val="DADADA"/>
        </a:accent4>
        <a:accent5>
          <a:srgbClr val="DDC8B0"/>
        </a:accent5>
        <a:accent6>
          <a:srgbClr val="56925B"/>
        </a:accent6>
        <a:hlink>
          <a:srgbClr val="EB9F17"/>
        </a:hlink>
        <a:folHlink>
          <a:srgbClr val="CF76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3">
        <a:dk1>
          <a:srgbClr val="00002E"/>
        </a:dk1>
        <a:lt1>
          <a:srgbClr val="FFFFFF"/>
        </a:lt1>
        <a:dk2>
          <a:srgbClr val="003399"/>
        </a:dk2>
        <a:lt2>
          <a:srgbClr val="F4BC40"/>
        </a:lt2>
        <a:accent1>
          <a:srgbClr val="9280CC"/>
        </a:accent1>
        <a:accent2>
          <a:srgbClr val="BD51A1"/>
        </a:accent2>
        <a:accent3>
          <a:srgbClr val="AAADCA"/>
        </a:accent3>
        <a:accent4>
          <a:srgbClr val="DADADA"/>
        </a:accent4>
        <a:accent5>
          <a:srgbClr val="C7C0E2"/>
        </a:accent5>
        <a:accent6>
          <a:srgbClr val="AB4991"/>
        </a:accent6>
        <a:hlink>
          <a:srgbClr val="CC66FF"/>
        </a:hlink>
        <a:folHlink>
          <a:srgbClr val="824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4">
        <a:dk1>
          <a:srgbClr val="2F1311"/>
        </a:dk1>
        <a:lt1>
          <a:srgbClr val="7A8E9C"/>
        </a:lt1>
        <a:dk2>
          <a:srgbClr val="FDF4DF"/>
        </a:dk2>
        <a:lt2>
          <a:srgbClr val="3E4A52"/>
        </a:lt2>
        <a:accent1>
          <a:srgbClr val="81ABA0"/>
        </a:accent1>
        <a:accent2>
          <a:srgbClr val="CD817B"/>
        </a:accent2>
        <a:accent3>
          <a:srgbClr val="BEC6CB"/>
        </a:accent3>
        <a:accent4>
          <a:srgbClr val="270E0D"/>
        </a:accent4>
        <a:accent5>
          <a:srgbClr val="C1D2CD"/>
        </a:accent5>
        <a:accent6>
          <a:srgbClr val="BA746F"/>
        </a:accent6>
        <a:hlink>
          <a:srgbClr val="BEBC76"/>
        </a:hlink>
        <a:folHlink>
          <a:srgbClr val="668E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5">
        <a:dk1>
          <a:srgbClr val="2F1311"/>
        </a:dk1>
        <a:lt1>
          <a:srgbClr val="7A9C7C"/>
        </a:lt1>
        <a:dk2>
          <a:srgbClr val="FBEBC3"/>
        </a:dk2>
        <a:lt2>
          <a:srgbClr val="3C503D"/>
        </a:lt2>
        <a:accent1>
          <a:srgbClr val="D5B781"/>
        </a:accent1>
        <a:accent2>
          <a:srgbClr val="C16059"/>
        </a:accent2>
        <a:accent3>
          <a:srgbClr val="BECBBF"/>
        </a:accent3>
        <a:accent4>
          <a:srgbClr val="270E0D"/>
        </a:accent4>
        <a:accent5>
          <a:srgbClr val="E7D8C1"/>
        </a:accent5>
        <a:accent6>
          <a:srgbClr val="AF5650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6">
        <a:dk1>
          <a:srgbClr val="000000"/>
        </a:dk1>
        <a:lt1>
          <a:srgbClr val="D9EFE0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E9F6ED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7">
        <a:dk1>
          <a:srgbClr val="2F1311"/>
        </a:dk1>
        <a:lt1>
          <a:srgbClr val="CFC7B5"/>
        </a:lt1>
        <a:dk2>
          <a:srgbClr val="853F35"/>
        </a:dk2>
        <a:lt2>
          <a:srgbClr val="8E7F5E"/>
        </a:lt2>
        <a:accent1>
          <a:srgbClr val="EBD2A5"/>
        </a:accent1>
        <a:accent2>
          <a:srgbClr val="A5C9A8"/>
        </a:accent2>
        <a:accent3>
          <a:srgbClr val="E4E0D7"/>
        </a:accent3>
        <a:accent4>
          <a:srgbClr val="270E0D"/>
        </a:accent4>
        <a:accent5>
          <a:srgbClr val="F3E5CF"/>
        </a:accent5>
        <a:accent6>
          <a:srgbClr val="95B698"/>
        </a:accent6>
        <a:hlink>
          <a:srgbClr val="C68510"/>
        </a:hlink>
        <a:folHlink>
          <a:srgbClr val="E5A8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8">
        <a:dk1>
          <a:srgbClr val="000000"/>
        </a:dk1>
        <a:lt1>
          <a:srgbClr val="F0EED8"/>
        </a:lt1>
        <a:dk2>
          <a:srgbClr val="666729"/>
        </a:dk2>
        <a:lt2>
          <a:srgbClr val="3F3B19"/>
        </a:lt2>
        <a:accent1>
          <a:srgbClr val="E9D47D"/>
        </a:accent1>
        <a:accent2>
          <a:srgbClr val="D4DD91"/>
        </a:accent2>
        <a:accent3>
          <a:srgbClr val="F6F5E9"/>
        </a:accent3>
        <a:accent4>
          <a:srgbClr val="000000"/>
        </a:accent4>
        <a:accent5>
          <a:srgbClr val="F2E6BF"/>
        </a:accent5>
        <a:accent6>
          <a:srgbClr val="C0C883"/>
        </a:accent6>
        <a:hlink>
          <a:srgbClr val="9D943F"/>
        </a:hlink>
        <a:folHlink>
          <a:srgbClr val="C9C1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Kimono</Template>
  <TotalTime>253</TotalTime>
  <Words>75</Words>
  <Application>Microsoft Office PowerPoint</Application>
  <PresentationFormat>Экран (4:3)</PresentationFormat>
  <Paragraphs>17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Кимоно</vt:lpstr>
      <vt:lpstr>Муниципальное образовательное учреждение Карабихская основная школа ЯМР  февраль 2017 года    Кукла «Мышь» для настольного кукольного театра к спектаклю по сказке Г.Х.Андерсена «Дюймовочка»    </vt:lpstr>
      <vt:lpstr>Презентация PowerPoint</vt:lpstr>
      <vt:lpstr>Презентация PowerPoint</vt:lpstr>
      <vt:lpstr>Этапы изготовления куклы.</vt:lpstr>
      <vt:lpstr>Изготовление головы из пластилина, бумаги и ниток.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Dima</dc:creator>
  <cp:lastModifiedBy>RePack by Diakov</cp:lastModifiedBy>
  <cp:revision>26</cp:revision>
  <cp:lastPrinted>1601-01-01T00:00:00Z</cp:lastPrinted>
  <dcterms:created xsi:type="dcterms:W3CDTF">2014-03-13T15:24:18Z</dcterms:created>
  <dcterms:modified xsi:type="dcterms:W3CDTF">2019-02-24T12:52:14Z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