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79" r:id="rId4"/>
    <p:sldId id="278" r:id="rId5"/>
    <p:sldId id="260" r:id="rId6"/>
    <p:sldId id="258" r:id="rId7"/>
    <p:sldId id="261" r:id="rId8"/>
    <p:sldId id="263" r:id="rId9"/>
    <p:sldId id="265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834" y="2601533"/>
            <a:ext cx="7701566" cy="3052292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Тема мастер-класса: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«Амулет – Медвежий коготь»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Цель: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научить выполнять декоративный амулет по мотивам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орнаментов народов приамурья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81271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Основа амулета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Larisa\Documents\Нанайский\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152" y="1428002"/>
            <a:ext cx="2794715" cy="2956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9002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Вырезать красную подложку, затем личину медведя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Larisa\Documents\Нанайский\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427" y="1429555"/>
            <a:ext cx="2967462" cy="2789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5873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Склеить детали мордочки, нарисовать узор, наклеить глаза и нос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Larisa\Documents\Нанайский\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165" y="1429555"/>
            <a:ext cx="3306717" cy="2886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8668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Наклеить мех на верхнюю часть основания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C:\Users\Larisa\Documents\Нанайский\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092" y="1429555"/>
            <a:ext cx="3026534" cy="2904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23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Наклеить тесьму по контуру основания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Larisa\Documents\Нанайский\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789" y="1416677"/>
            <a:ext cx="2864164" cy="3013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1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Завести нить бисера под мордочку и закрепить с обратной стороны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Larisa\Documents\Нанайский\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320" y="1416676"/>
            <a:ext cx="3244407" cy="2961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743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Элемент амулета – мордочка готова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Larisa\Documents\Нанайский\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607" y="1416676"/>
            <a:ext cx="3197833" cy="2999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494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Наклеить мордочку на основание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Larisa\Documents\Нанайский\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92" y="1442434"/>
            <a:ext cx="2154863" cy="2962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02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803" y="2125015"/>
            <a:ext cx="7701566" cy="2743199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212" y="452594"/>
            <a:ext cx="4008780" cy="587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803" y="2125015"/>
            <a:ext cx="7701566" cy="2743199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777" y="1239592"/>
            <a:ext cx="5731098" cy="42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1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803" y="2125015"/>
            <a:ext cx="7701566" cy="2743199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786" y="1236372"/>
            <a:ext cx="5670999" cy="425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1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3803" y="2125015"/>
            <a:ext cx="7701566" cy="2743199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372" y="1390918"/>
            <a:ext cx="5916428" cy="403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3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66087" y="1442434"/>
            <a:ext cx="6187762" cy="39409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87" y="1442434"/>
            <a:ext cx="6187762" cy="412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17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7144" y="1236373"/>
            <a:ext cx="5705341" cy="4314422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184" y="1236373"/>
            <a:ext cx="5827754" cy="432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4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7144" y="1236373"/>
            <a:ext cx="5705341" cy="4314422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628" y="1236373"/>
            <a:ext cx="5046107" cy="43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715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7144" y="1236373"/>
            <a:ext cx="5705341" cy="4314422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128470"/>
              </p:ext>
            </p:extLst>
          </p:nvPr>
        </p:nvGraphicFramePr>
        <p:xfrm>
          <a:off x="2044879" y="1440883"/>
          <a:ext cx="8128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3944"/>
                <a:gridCol w="49440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термины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Понятия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Амулет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Магический символ, притягивающий к себе положительное и отталкивающий негатив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Хозяин тайги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Медведь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Нанаец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Нана - «здешний человек»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Виды орнаментов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Облаковидные, растительные,</a:t>
                      </a:r>
                      <a:r>
                        <a:rPr lang="ru-RU" b="1" baseline="0" dirty="0" smtClean="0">
                          <a:solidFill>
                            <a:srgbClr val="7030A0"/>
                          </a:solidFill>
                        </a:rPr>
                        <a:t> зооморфные, геометрические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26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85</Words>
  <Application>Microsoft Office PowerPoint</Application>
  <PresentationFormat>Широкоэкранный</PresentationFormat>
  <Paragraphs>26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Century Gothic</vt:lpstr>
      <vt:lpstr>Garamond</vt:lpstr>
      <vt:lpstr>Savon</vt:lpstr>
      <vt:lpstr>Тема мастер-класса:  «Амулет – Медвежий коготь»  Цель:  научить выполнять декоративный амулет по мотивам   орнаментов народов приамурья    </vt:lpstr>
      <vt:lpstr>   </vt:lpstr>
      <vt:lpstr>   </vt:lpstr>
      <vt:lpstr>   </vt:lpstr>
      <vt:lpstr>   </vt:lpstr>
      <vt:lpstr>Презентация PowerPoint</vt:lpstr>
      <vt:lpstr>   </vt:lpstr>
      <vt:lpstr> 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мастер-класса:  «Амулет – Медвежий коготь»  Цель:  обогатить кругозор в познании особенностей   орнаментов малых народностей приамурья</dc:title>
  <dc:creator>Larisa</dc:creator>
  <cp:lastModifiedBy>Larisa</cp:lastModifiedBy>
  <cp:revision>22</cp:revision>
  <dcterms:created xsi:type="dcterms:W3CDTF">2017-03-10T06:03:41Z</dcterms:created>
  <dcterms:modified xsi:type="dcterms:W3CDTF">2017-03-31T10:43:46Z</dcterms:modified>
</cp:coreProperties>
</file>