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5" r:id="rId8"/>
    <p:sldId id="266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461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028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25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6569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1671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7017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11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100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045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806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0147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701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323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167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342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548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AA5A-0042-4F3B-9590-8D0F2D36FB6B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2D98E4-12D8-456F-9256-626B358297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95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426" y="175846"/>
            <a:ext cx="8896350" cy="4106007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ИГРЫ  И УПРАЖНЕНИЯ</a:t>
            </a:r>
            <a:b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НА  РАЗВИТИЕ </a:t>
            </a:r>
            <a:b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МЕЛКОЙ МОТОРИКИ ДЛЯ </a:t>
            </a:r>
            <a:b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ДЕТЕЙ РАННЕГО И ДОШКОЛЬНОГО ВОЗРАСТА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281853"/>
            <a:ext cx="7766936" cy="2312378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ВЫПОЛНЕНО: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педагог-психолог МБДОУ № 330 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Кауткина В.А.</a:t>
            </a:r>
          </a:p>
          <a:p>
            <a:pPr algn="r"/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Красноярск - 2018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55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4638"/>
            <a:ext cx="8858552" cy="1784839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Представленные игры направлены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 развитие мелкой моторики рук у детей раннего и дошкольного возраста с использованием предметов и материалов, которые находятся в «шаговой» доступности. Это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позволяет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не только сэкономить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семеный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бюджет, но и больше времени проводить с ребенком.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69477"/>
            <a:ext cx="8858552" cy="43609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для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детей 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новорожденного возраста.</a:t>
            </a:r>
          </a:p>
          <a:p>
            <a:pPr marL="0" indent="0" algn="ctr">
              <a:buNone/>
            </a:pPr>
            <a:endParaRPr lang="ru-RU" sz="22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Массаж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кисти и пальчиков. Для большего эффекта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проводится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массаж с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потешками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, например, «Сорока-ворона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»;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Ощупывание предметов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разной текстурой, различного размера и температуры: кусочки льда, грецкий орех, колючий резиновый мячик, тёплую металлическую миску, меховую шапку и т д). Для стимуляции тактильных ощущений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есть специальные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сенсорные коробки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Самодельные фоторамки с различными по фактуре материалами — отличный инструмент для массажа детских ладошек.</a:t>
            </a:r>
          </a:p>
        </p:txBody>
      </p:sp>
    </p:spTree>
    <p:extLst>
      <p:ext uri="{BB962C8B-B14F-4D97-AF65-F5344CB8AC3E}">
        <p14:creationId xmlns="" xmlns:p14="http://schemas.microsoft.com/office/powerpoint/2010/main" val="3301493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43151"/>
            <a:ext cx="8809566" cy="415290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sz="1700" b="1" dirty="0" smtClean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Привязанные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 обручу разные кусочки ткани, ленты, помпоны и т. п. Игра вызывает хватательный рефлекс и побуждает малыша к активным действиям в положении лежа на животе. Эти движения укрепляют мышцы кистей и пальцев и способствуют развитию мелкой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моторики.</a:t>
            </a:r>
          </a:p>
          <a:p>
            <a:pPr algn="just"/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Сделанное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отверстие в картонной коробке и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показ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ребёнку как проталкивать небольшие предметы (мячики, салфетки, ленты , грецкие орехи, крышки — что угодно), можно прорезать несколько отверстий разного диаметра, сделать нечто вроде самодельного </a:t>
            </a:r>
            <a:r>
              <a:rPr lang="ru-RU" sz="17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сортера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 Например, </a:t>
            </a:r>
            <a:r>
              <a:rPr lang="ru-RU" sz="17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сортер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из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контейнера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для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салфеток.</a:t>
            </a:r>
            <a:endParaRPr lang="ru-RU" sz="17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бумагой различной текстуры (салфетки, вощёная пекарская бумага, </a:t>
            </a:r>
            <a:r>
              <a:rPr lang="ru-RU" sz="17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гофрокартон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, газета и т д).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Мять и рвать, катать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бросать. Завернутые в фольгу или бумагу маленькие игрушки, предполагающие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развернутом виде сюрпризы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Приклеенные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 столу/доске маленькие игрушки при помощи пластыря или малярного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скотча. </a:t>
            </a:r>
            <a:endParaRPr lang="ru-RU" sz="17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2" y="643752"/>
            <a:ext cx="1999193" cy="19827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474" y="632368"/>
            <a:ext cx="1968057" cy="19941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506" y="643752"/>
            <a:ext cx="2193732" cy="19827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3414" y="632368"/>
            <a:ext cx="2235450" cy="19671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410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59" y="495299"/>
            <a:ext cx="2837391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185" y="478190"/>
            <a:ext cx="2762250" cy="18915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770" y="495299"/>
            <a:ext cx="2901778" cy="1891593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77333" y="2352674"/>
            <a:ext cx="8835943" cy="44100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для детей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с 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2-х летнего возраста.</a:t>
            </a:r>
            <a:endParaRPr lang="ru-RU" sz="22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Лепка с ребёнком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для кукол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кексов из кусочка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солёного теста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или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мягкого пластилина типа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Play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doh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пригоршню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бусин, камушек,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фасоли и гороха, мелких макарон или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игрушек.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Нанизывание крупных макарон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 соломинки/шпажки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Игры с шариками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колбасками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из пластилина, а затем расплющивать их пальцем,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рисование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зубочисткой или специальными инструментами.</a:t>
            </a: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Игра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пальчиковые игры или пальчиковый театр,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 выбранной сказке.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Игры с тазом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водой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мелкие игрушки или любые мелкие предметы,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брошенные в таз с водой, вылавливаются руками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, ложкой или ситечком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Игры-перебирания и перекладывания с покрашенными в разные цвета крупами, камушками.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 algn="just">
              <a:buNone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69758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172" y="329712"/>
            <a:ext cx="2901135" cy="20193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925516"/>
            <a:ext cx="8809567" cy="46775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для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детей с  4-х летнего возраста.</a:t>
            </a:r>
          </a:p>
          <a:p>
            <a:pPr marL="0" indent="0" algn="ctr">
              <a:buNone/>
            </a:pPr>
            <a:endParaRPr lang="ru-RU" sz="14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 с бусами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из рябины, мелких макарон, шариков фольги или настоящих бусин. Макароны можно предварительно окрасить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Сматывание пряжи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клубок или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наматывание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нитки на катушку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Шнуровка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своими руками (шаблоны тут):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вырез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из картона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контур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любого предмета (машинки, тучки, яблока),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сделать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 контуру отверстия при помощи дырокола,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привязать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 ушной палочке яркую толстую нитку 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показать,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что нужно делать.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Самодельные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шнуровки интересуют детей в разы больше магазинных аналогов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прищепками.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 всевозможными пинцетами. Например,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разложить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бусинки на подставке для мыла при помощи пинцета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070" y="319454"/>
            <a:ext cx="2825262" cy="2019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553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291839"/>
            <a:ext cx="8950243" cy="310895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Эспандер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Лего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прочие конструкторы с мелкими деталями.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Всевозможное переливание жидкостей и пересыпание сыпучих материалов из одной ёмкости в другую.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Творческая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деятельность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использованием фигурного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дырокола.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Доска «Развиваем основные навыки»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—рамка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застежками. Поможет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детям научиться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застегивать пуговки, ремни, молнии, зашнуровывать обувь. Кроме того, в процессе игры,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развивается не только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моторика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рук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логическое мышление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Закручивание крышек. Например, нужно подобрать крышечки к баночкам.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780" y="533400"/>
            <a:ext cx="3041812" cy="2667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5" r="-82" b="10396"/>
          <a:stretch/>
        </p:blipFill>
        <p:spPr>
          <a:xfrm>
            <a:off x="4650378" y="533400"/>
            <a:ext cx="4891036" cy="2667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9196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23" y="140677"/>
            <a:ext cx="9812216" cy="224203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Упражнения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(советы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, </a:t>
            </a:r>
            <a:r>
              <a:rPr lang="ru-RU" sz="33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в которых 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дошкольник </a:t>
            </a:r>
            <a:r>
              <a:rPr lang="ru-RU" sz="33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может тренировать мелкую моторику, 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помогая  родителям, чувствуя </a:t>
            </a:r>
            <a:r>
              <a:rPr lang="ru-RU" sz="33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себя нужным </a:t>
            </a:r>
            <a:br>
              <a:rPr lang="ru-RU" sz="33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и </a:t>
            </a:r>
            <a:r>
              <a:rPr lang="ru-RU" sz="33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почти 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взрослым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382715"/>
            <a:ext cx="9055751" cy="4281853"/>
          </a:xfrm>
        </p:spPr>
        <p:txBody>
          <a:bodyPr>
            <a:normAutofit/>
          </a:bodyPr>
          <a:lstStyle/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Снимание шкурки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овощей,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сваренных в мундире.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Очистка крутых яиц. Чистка мандаринов.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Собирание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пола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соринок. Помощь в собирании рассыпавшихся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 полу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предметов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(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пуговиц, гвоздиков, фасоли, бусинок).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Помощь в сматывании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нитки или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веревки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клубок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(кто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их размотал лучше умолчать). </a:t>
            </a:r>
          </a:p>
          <a:p>
            <a:pPr lvl="0" algn="just"/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Начищение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обуви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для всей семьи специальной губкой.</a:t>
            </a: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Помощь в отвинчивании различных пробок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– у канистр с водой, пены для ванн, зубной пасты и т.п. </a:t>
            </a: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Помощь в перебирании крупы. </a:t>
            </a:r>
          </a:p>
          <a:p>
            <a:pPr lvl="0" algn="just"/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Рвание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, смятие бумаги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набивание ею,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убираемую на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хранение,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обувь. </a:t>
            </a: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Вытирание пыли,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ничего не упуская. </a:t>
            </a:r>
          </a:p>
          <a:p>
            <a:pPr lvl="0"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Включение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выключение света.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62242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846"/>
            <a:ext cx="8809566" cy="6585439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Помощь в искании края скотча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 </a:t>
            </a:r>
            <a:r>
              <a:rPr lang="ru-RU" sz="21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Отлепление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21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прилепление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наклеек. </a:t>
            </a:r>
            <a:endParaRPr lang="ru-RU" sz="21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Перелистывание страниц книг. </a:t>
            </a:r>
            <a:endParaRPr lang="ru-RU" sz="21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Затачивание карандашей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(точилкой).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Стирание нарисованных каракулей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ластиком. 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Переливание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жидкостей из одной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ёмкости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другую. 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Игра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мозаиками и </a:t>
            </a:r>
            <a:r>
              <a:rPr lang="ru-RU" sz="21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пазлами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Перебирание пуговичек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или других предметов по размеру.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Собирание конструкторов. </a:t>
            </a:r>
            <a:endParaRPr lang="ru-RU" sz="21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Опускание предметов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узкие отверстия, например в горлышко бутылки.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Лепка из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пластилина.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Рисование.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Держание карандашей и кисточек в руках – отличный способ развития моторики, не хуже специальных упражнений.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Обводка рисунков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предметов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 контуру.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Рисование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не только кисточками, но и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пальцами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для этого существуют специальные краски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Вырезывание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из бумаги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разных фигурок.</a:t>
            </a:r>
            <a:endParaRPr lang="ru-RU" sz="21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2100" b="1" dirty="0" err="1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Заплетание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косичек, расчесывание кукол, раскладывание игрушек по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местам.</a:t>
            </a:r>
            <a:endParaRPr lang="ru-RU" sz="21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прогулке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строительство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из песка или камешков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замков, горок,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других фигурок.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Крупный песок и камни развивают ладошки.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Помощь на кухне и по хозяйству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– лепка пельменей, замешивание теста, прополка грядок, шитье, собирание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ягод.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Мягкие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игрушки, наполненные мелкими шариками. Они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предназначены,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как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раз,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для развития детской мелкой моторики рук.</a:t>
            </a:r>
          </a:p>
          <a:p>
            <a:pPr lvl="0" algn="just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Игры и упражнения с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игрушками разных объемов, форм и размеров.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391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01615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Рекомендуемая литература для </a:t>
            </a:r>
            <a:r>
              <a:rPr lang="ru-RU" sz="3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родителейи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 педагогов.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943101"/>
            <a:ext cx="8783189" cy="4098262"/>
          </a:xfrm>
        </p:spPr>
        <p:txBody>
          <a:bodyPr>
            <a:noAutofit/>
          </a:bodyPr>
          <a:lstStyle/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Гаврина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С.Е.,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Кутявина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Н.Л., Топоркова И.Г., Щербинина С.В. Развиваем руки – чтоб учиться и писать, и красиво рисовать. Популярное пособие для родителей и педагогов – Ярославль: Академия развития. 2000.</a:t>
            </a:r>
          </a:p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Кислинская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Т.А. Гениальность на кончиках пальцев: Развивающие игры-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потешки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для детей от 1 года до 4 лет. — М.: Генезис, 2008. </a:t>
            </a:r>
          </a:p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Косинова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Е.М. Гимнастика для пальчиков. М.: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Олма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-пресс, 2003.</a:t>
            </a:r>
          </a:p>
          <a:p>
            <a:pPr lvl="0"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Савина Л.П. Пальчиковая гимнастика для развития речи дошкольников: Пособие для родителей и педагогов. – М.: АСТ, 1999.</a:t>
            </a:r>
          </a:p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Цвынтарный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В.В. Играем пальчиками и развиваем речь: Серия «Учебники для вузов».– СПб.: Лань, 1999.</a:t>
            </a:r>
          </a:p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Шанина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С., Гаврилова А. Пальчиковые упражнения для развития речи и мышления ребенка. – М.: Издательство «ДОМ. XXI век». – 2008.</a:t>
            </a:r>
          </a:p>
          <a:p>
            <a:pPr lvl="0" algn="just"/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Янушко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Е.А. Развитие мелкой моторики рук у детей раннего возраста (1 – 3 года). Методическое пособие для воспитателей и родителей. – М: Мозаика-Синтез. 2009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endParaRPr lang="ru-RU" sz="1600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936918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978</Words>
  <Application>Microsoft Office PowerPoint</Application>
  <PresentationFormat>Произвольный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ИГРЫ  И УПРАЖНЕНИЯ НА  РАЗВИТИЕ  МЕЛКОЙ МОТОРИКИ ДЛЯ  ДЕТЕЙ РАННЕГО И ДОШКОЛЬНОГО ВОЗРАСТА</vt:lpstr>
      <vt:lpstr>     Представленные игры направлены на развитие мелкой моторики рук у детей раннего и дошкольного возраста с использованием предметов и материалов, которые находятся в «шаговой» доступности. Это позволяет не только сэкономить семеный бюджет, но и больше времени проводить с ребенком.</vt:lpstr>
      <vt:lpstr>Слайд 3</vt:lpstr>
      <vt:lpstr>Слайд 4</vt:lpstr>
      <vt:lpstr>Слайд 5</vt:lpstr>
      <vt:lpstr>Слайд 6</vt:lpstr>
      <vt:lpstr>Упражнения (советы), в которых дошкольник может тренировать мелкую моторику, помогая  родителям, чувствуя себя нужным  и почти взрослым. </vt:lpstr>
      <vt:lpstr>Слайд 8</vt:lpstr>
      <vt:lpstr>Рекомендуемая литература для родителейи педагогов.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 НА  РАЗВИТИЕ МЕЛКОЙ МОТОРИКИ</dc:title>
  <dc:creator>Владелец</dc:creator>
  <cp:lastModifiedBy>User</cp:lastModifiedBy>
  <cp:revision>48</cp:revision>
  <dcterms:created xsi:type="dcterms:W3CDTF">2018-04-17T08:02:12Z</dcterms:created>
  <dcterms:modified xsi:type="dcterms:W3CDTF">2019-02-24T11:46:44Z</dcterms:modified>
</cp:coreProperties>
</file>