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76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2017-2018 уч.год</c:v>
                </c:pt>
                <c:pt idx="1">
                  <c:v>1 четверть</c:v>
                </c:pt>
                <c:pt idx="2">
                  <c:v>2 четверть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 и 4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2017-2018 уч.год</c:v>
                </c:pt>
                <c:pt idx="1">
                  <c:v>1 четверть</c:v>
                </c:pt>
                <c:pt idx="2">
                  <c:v>2 четверть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10</c:v>
                </c:pt>
                <c:pt idx="1">
                  <c:v>8</c:v>
                </c:pt>
                <c:pt idx="2">
                  <c:v>11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2017-2018 уч.год</c:v>
                </c:pt>
                <c:pt idx="1">
                  <c:v>1 четверть</c:v>
                </c:pt>
                <c:pt idx="2">
                  <c:v>2 четверть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3</c:v>
                </c:pt>
              </c:numCache>
            </c:numRef>
          </c:val>
        </c:ser>
        <c:axId val="110491904"/>
        <c:axId val="93962240"/>
      </c:barChart>
      <c:catAx>
        <c:axId val="110491904"/>
        <c:scaling>
          <c:orientation val="minMax"/>
        </c:scaling>
        <c:axPos val="b"/>
        <c:tickLblPos val="nextTo"/>
        <c:crossAx val="93962240"/>
        <c:crosses val="autoZero"/>
        <c:auto val="1"/>
        <c:lblAlgn val="ctr"/>
        <c:lblOffset val="100"/>
      </c:catAx>
      <c:valAx>
        <c:axId val="93962240"/>
        <c:scaling>
          <c:orientation val="minMax"/>
        </c:scaling>
        <c:axPos val="l"/>
        <c:majorGridlines/>
        <c:numFmt formatCode="General" sourceLinked="1"/>
        <c:tickLblPos val="nextTo"/>
        <c:crossAx val="11049190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385765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Отчет 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классного руководителя 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5 «А» класса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Гарейшиной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Э.В.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ownloads\15393314494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496944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ownloads\15476320713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24936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Downloads\IMG_20190219_105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\Downloads\1550573541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496944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\Downloads\15505735413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80920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\Downloads\15505736227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424936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\Downloads\15505736229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96944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\Downloads\15505736252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дмин\Downloads\IMG_20181122_1339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дмин\Downloads\IMG_20181207_151715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Итоги окончания за 2017-2018 учебный год учащихся 4«А» класса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643050"/>
            <a:ext cx="4038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Отличники: </a:t>
            </a: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Гаджиева Роксана</a:t>
            </a:r>
          </a:p>
          <a:p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Желунина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Вероника</a:t>
            </a: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Маркова Агата</a:t>
            </a:r>
          </a:p>
          <a:p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Пищаева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Дарья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Успеваемость – 100 %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Качество – 60,8 %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Хорошисты:</a:t>
            </a: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Абдуразаков А.</a:t>
            </a: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Бойко М.</a:t>
            </a:r>
          </a:p>
          <a:p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Гальчанская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А.</a:t>
            </a: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Грачев М.</a:t>
            </a:r>
          </a:p>
          <a:p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Денисов С.</a:t>
            </a:r>
          </a:p>
          <a:p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Имаева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А.</a:t>
            </a:r>
          </a:p>
          <a:p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Неберекутин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Д.</a:t>
            </a:r>
          </a:p>
          <a:p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Поляшенко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Н.</a:t>
            </a:r>
          </a:p>
          <a:p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Ступницкий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А.</a:t>
            </a:r>
          </a:p>
          <a:p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Яковенко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А.</a:t>
            </a:r>
          </a:p>
          <a:p>
            <a:endParaRPr lang="ru-RU" sz="2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Админ\Downloads\1550573541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208912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14282" y="500042"/>
            <a:ext cx="8501122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сновные причины нарушений в поведении детей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и возникновение конфликтных ситуаций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1.Борьба за внимание. Внимание необходимо для эмоционального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благополучия ребенка.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Непослушание – это тоже возможность привлечь к себе внимание.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2.Борьба за самоутверждение. Ребенок объявляет войну бесконечным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указаниям, замечаниям взрослых.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3.Желание мщения.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сравнение со старшими или младшими братьями и сестрами;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-унижение друг друга членами семьи;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-алкоголизм родителей или одного из них;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-разводы и появление в доме нового члена семьи;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-несправедливость и невыполненные обещания;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-чрезмерное проявление любви взрослых друг к другу.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4.Неверие в собственный успех, вызываемый учебными неуспехами,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взаимоотношениями в классе  учителем.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Итоги за 1 четверть учащихся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5«А» класса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В классе 23 обучающихся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Хорошисты- 8 учащихся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Гаджиева Роксана</a:t>
            </a:r>
          </a:p>
          <a:p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Желунина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Вероника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Маркова Агата</a:t>
            </a:r>
          </a:p>
          <a:p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Пищаева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Дарья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Никулина Александра</a:t>
            </a:r>
          </a:p>
          <a:p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Имаева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Анастасия</a:t>
            </a:r>
          </a:p>
          <a:p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Ступницкий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Андрей</a:t>
            </a:r>
          </a:p>
          <a:p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Яковенко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Арсений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 одной-двумя «3»: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Бойко М. (музыка)</a:t>
            </a:r>
          </a:p>
          <a:p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</a:rPr>
              <a:t>Гальчанская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А. (биология, география)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Грачев М. (математика)</a:t>
            </a:r>
          </a:p>
          <a:p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</a:rPr>
              <a:t>Неберекутин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Д. (русский язык, география)</a:t>
            </a:r>
          </a:p>
          <a:p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</a:rPr>
              <a:t>Поляшенко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Н. (математика)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Успеваемость -100%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Качество – 34,7%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Итоги за 2 четверть учащихся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5«А» класса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классе 24 обучающихся</a:t>
            </a:r>
          </a:p>
          <a:p>
            <a:r>
              <a:rPr lang="ru-RU" sz="2600" b="1" dirty="0" smtClean="0">
                <a:solidFill>
                  <a:srgbClr val="C00000"/>
                </a:solidFill>
              </a:rPr>
              <a:t>Хорошисты- 11 учащихся</a:t>
            </a:r>
          </a:p>
          <a:p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Гаджиева Роксана</a:t>
            </a:r>
          </a:p>
          <a:p>
            <a:r>
              <a:rPr lang="ru-RU" sz="2200" b="1" dirty="0" err="1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Желунина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Вероника</a:t>
            </a:r>
          </a:p>
          <a:p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Маркова Агата</a:t>
            </a:r>
          </a:p>
          <a:p>
            <a:r>
              <a:rPr lang="ru-RU" sz="2200" b="1" dirty="0" err="1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Пищаева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Дарья</a:t>
            </a:r>
          </a:p>
          <a:p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Никулина Александра</a:t>
            </a:r>
          </a:p>
          <a:p>
            <a:r>
              <a:rPr lang="ru-RU" sz="2200" b="1" dirty="0" err="1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Имаева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Анастасия</a:t>
            </a:r>
          </a:p>
          <a:p>
            <a:r>
              <a:rPr lang="ru-RU" sz="2200" b="1" dirty="0" err="1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Ступницкий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Андрей</a:t>
            </a:r>
          </a:p>
          <a:p>
            <a:r>
              <a:rPr lang="ru-RU" sz="2200" b="1" dirty="0" err="1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Яковенко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Арсений</a:t>
            </a:r>
          </a:p>
          <a:p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Денисов Святослав</a:t>
            </a:r>
          </a:p>
          <a:p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Грачев Максим</a:t>
            </a:r>
          </a:p>
          <a:p>
            <a:r>
              <a:rPr lang="ru-RU" sz="2200" b="1" dirty="0" err="1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Поляшенко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Никита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 одной-двумя «3»: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Бойко М. (литература, математика)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Ахметшин</a:t>
            </a:r>
            <a:r>
              <a:rPr lang="ru-RU" dirty="0" smtClean="0">
                <a:solidFill>
                  <a:srgbClr val="002060"/>
                </a:solidFill>
              </a:rPr>
              <a:t> С. (география, математика)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Муртазина</a:t>
            </a:r>
            <a:r>
              <a:rPr lang="ru-RU" dirty="0" smtClean="0">
                <a:solidFill>
                  <a:srgbClr val="002060"/>
                </a:solidFill>
              </a:rPr>
              <a:t> Г. (биология, английский язык)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Успеваемость -100%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Качество – 45,8%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Итоги успеваемости за 2017-2018 учебный год и за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1 и 2 четверти 2018-2019 учебного года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61385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Причины снижения успеваемости в 5 классе: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Физиологические изменения.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Переход в среднюю школу может совпасть с началом физиологических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изменений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организме ребенка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начинает расти, становится плаксивым, все время хочет спать.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Следствием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этих явлений являются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рассеянность, ослабление памяти, внимания.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Неуверенность в себе.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Ребенок как бы заранее считает, что у него ничего не выйдет, и даже не решается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пробовать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Причиной такой неуверенности в себе могут быть повышенная тревожность,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давление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 стороны близких,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их излишняя требовательность, боязнь не оправдать ожиданий.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многих подростков наблюдается резкое падение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самооценки. Помочь ребенку преодолеть эти трудности, почувствовать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себя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успешным и компетентным можно,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разобравшись в их причинах.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28680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Личные проблемы.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Резкое ухудшение качества обучения может быть связано с личными проблемами ребенка: поссорился с другом,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влюбился, проблемы в семье и т.д. Знание того, что тревожит ребенка, поможет с терпением и пониманием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отнестись к его неуспеваемости. Иногда достаточно переждать какое-то время, и все войдет в колею, а иногда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необходима поддержка и помощь специалиста — психолога, и др.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Отсутствие 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способностей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Скорее речь идет об отсутствии у ребенка каких-то выдающихся способностей, на что надеялись родители.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в пятом классе появляются новые предметы, и у ребенка есть возможность проявить себя в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совершенно новых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сферах.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Отсутствие интереса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частое явление — ребенок плохо учится, потому что ему неинтересно. Причины могут быть разные: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постоянные неудачи, плохие отношения с учителем или сверстниками, личные проблемы. Иногда ребенок заявляет,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ему неинтересно учиться, потому что он не понимает, как то, что они изучают в школе, может пригодиться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ему в жизни.( знание алфавита помогает ориентироваться в каталогах и энциклопедиях, разгадывание кроссвордов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требует наличия определенных знаний на уровне школьной программы (географии, истории,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литературы)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ownloads\15388130027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28604"/>
            <a:ext cx="7215238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1539330959497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179512" y="188640"/>
            <a:ext cx="8640960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458</Words>
  <Application>Microsoft Office PowerPoint</Application>
  <PresentationFormat>Экран (4:3)</PresentationFormat>
  <Paragraphs>119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Отчет  классного руководителя   5 «А» класса  Гарейшиной Э.В.</vt:lpstr>
      <vt:lpstr>Итоги окончания за 2017-2018 учебный год учащихся 4«А» класса</vt:lpstr>
      <vt:lpstr>Итоги за 1 четверть учащихся  5«А» класса</vt:lpstr>
      <vt:lpstr>Итоги за 2 четверть учащихся  5«А» класса</vt:lpstr>
      <vt:lpstr>Итоги успеваемости за 2017-2018 учебный год и за  1 и 2 четверти 2018-2019 учебного года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 классного руководителя   5 «А» класса  Гарейшиной Э.В.</dc:title>
  <dc:creator>315</dc:creator>
  <cp:lastModifiedBy>Васима</cp:lastModifiedBy>
  <cp:revision>13</cp:revision>
  <dcterms:created xsi:type="dcterms:W3CDTF">2019-01-29T10:16:16Z</dcterms:created>
  <dcterms:modified xsi:type="dcterms:W3CDTF">2019-02-21T12:12:32Z</dcterms:modified>
</cp:coreProperties>
</file>