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89" r:id="rId2"/>
    <p:sldId id="277" r:id="rId3"/>
    <p:sldId id="279" r:id="rId4"/>
    <p:sldId id="281" r:id="rId5"/>
    <p:sldId id="284" r:id="rId6"/>
    <p:sldId id="286" r:id="rId7"/>
    <p:sldId id="287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 varScale="1">
        <p:scale>
          <a:sx n="103" d="100"/>
          <a:sy n="103" d="100"/>
        </p:scale>
        <p:origin x="-20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6DB44-634E-4861-9B0F-4B6E73CA1427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F4A2E-BAE9-44D8-8717-2060B2CB5C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150DA-CD7A-4D9D-BC11-2D35753A762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«Масленица» домашняя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150DA-CD7A-4D9D-BC11-2D35753A762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150DA-CD7A-4D9D-BC11-2D35753A762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05908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«Куклы из бабушкиного сундука»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8992" y="5791312"/>
            <a:ext cx="5715008" cy="1066688"/>
          </a:xfrm>
        </p:spPr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Воспитатель Железняк Юлия Александровна</a:t>
            </a:r>
            <a:endParaRPr lang="ru-RU" dirty="0"/>
          </a:p>
        </p:txBody>
      </p:sp>
      <p:pic>
        <p:nvPicPr>
          <p:cNvPr id="13314" name="Picture 2" descr="https://vashobereg.ru/wp-content/uploads/2018/08/Kukli_Oberegi-1024x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6"/>
            <a:ext cx="5816537" cy="397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0" y="4611231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 Руси куклы были не только девчачьей забавой. Все дети играли до 7-8 лет. Но лишь мальчики начинали носить брюки, а </a:t>
            </a:r>
            <a:r>
              <a:rPr lang="ru-RU" sz="1600" dirty="0" smtClean="0">
                <a:solidFill>
                  <a:srgbClr val="FFFF00"/>
                </a:solidFill>
              </a:rPr>
              <a:t>девочки</a:t>
            </a:r>
            <a:r>
              <a:rPr lang="ru-RU" dirty="0" smtClean="0">
                <a:solidFill>
                  <a:srgbClr val="FFFF00"/>
                </a:solidFill>
              </a:rPr>
              <a:t> юбки (в старину это было в 7-8 лет), игры у детей строго разделялись. Тряпичная кукла была самой распространенной игрушкой. Кукол берегли: вырастает девчонка, становится мамой и передает свою куклу дочке. В каждом доме кукол было очень много, до 100 штук. И не удивительно, дети начинали вертеть кукол с 3 лет.  </a:t>
            </a:r>
            <a:endParaRPr lang="ru-RU" sz="14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32751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FF00"/>
                </a:solidFill>
              </a:rPr>
              <a:t>Слава русской стороне!</a:t>
            </a:r>
          </a:p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FF00"/>
                </a:solidFill>
              </a:rPr>
              <a:t>Слава русской старине!</a:t>
            </a:r>
          </a:p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FF00"/>
                </a:solidFill>
              </a:rPr>
              <a:t>И про эту старину</a:t>
            </a:r>
          </a:p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FF00"/>
                </a:solidFill>
              </a:rPr>
              <a:t>Я рассказывать начну…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733">
            <a:off x="64595" y="1840053"/>
            <a:ext cx="2137638" cy="252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rukukla.ru/file/0001/600/3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857364"/>
            <a:ext cx="1785918" cy="2672196"/>
          </a:xfrm>
          <a:prstGeom prst="rect">
            <a:avLst/>
          </a:prstGeom>
          <a:noFill/>
        </p:spPr>
      </p:pic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2428860" y="2714620"/>
            <a:ext cx="45005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Считается, </a:t>
            </a:r>
            <a:r>
              <a:rPr lang="ru-RU" sz="2000" b="1" dirty="0">
                <a:solidFill>
                  <a:srgbClr val="FFFF00"/>
                </a:solidFill>
              </a:rPr>
              <a:t>что наиболее </a:t>
            </a:r>
            <a:r>
              <a:rPr lang="ru-RU" sz="2000" b="1" dirty="0" smtClean="0">
                <a:solidFill>
                  <a:srgbClr val="FFFF00"/>
                </a:solidFill>
              </a:rPr>
              <a:t>ранними куклами являются зольная кукла и кукла“полено</a:t>
            </a:r>
            <a:r>
              <a:rPr lang="ru-RU" sz="2000" b="1" dirty="0">
                <a:solidFill>
                  <a:srgbClr val="FFFF00"/>
                </a:solidFill>
              </a:rPr>
              <a:t>’’.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1"/>
            <a:ext cx="48577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Для изготовления таких кукол брали разные материалы: мох, бересту, прутья, лыко, мочало, тряпки, солому, зола и обычное полено. Ткань не резали и не сшивали, а рвали руками, поэтому кукол ещё называют «</a:t>
            </a:r>
            <a:r>
              <a:rPr lang="ru-RU" sz="1400" b="1" dirty="0" err="1" smtClean="0">
                <a:solidFill>
                  <a:srgbClr val="FFFF00"/>
                </a:solidFill>
              </a:rPr>
              <a:t>рванки</a:t>
            </a:r>
            <a:r>
              <a:rPr lang="ru-RU" sz="1400" b="1" dirty="0" smtClean="0">
                <a:solidFill>
                  <a:srgbClr val="FFFF00"/>
                </a:solidFill>
              </a:rPr>
              <a:t>». Брали ношенную материю, считается, что так сохраняется родовая сила. 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928934"/>
            <a:ext cx="8291512" cy="58259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FFFF00"/>
                </a:solidFill>
              </a:rPr>
              <a:t>Кукла без лица.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3429001"/>
            <a:ext cx="8929718" cy="1643074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FFFF00"/>
                </a:solidFill>
              </a:rPr>
              <a:t>Традиционная тряпичная кукла без лица. Лицо у всех кукла оставалось белым.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FFFF00"/>
                </a:solidFill>
              </a:rPr>
              <a:t>Кукла без лица считалась предметом неодушевленным, недоступным для вселения недобрых сил, злых, а значит, и безвредных для ребёнка. Она должна была принести здоровье, радость, благополучие. Это было чудо: из нескольких тряпочек, без рук, без ног, без лица передавался характер куклы. Кукла была многолика, она могла смеяться и плакать.</a:t>
            </a:r>
          </a:p>
        </p:txBody>
      </p:sp>
      <p:pic>
        <p:nvPicPr>
          <p:cNvPr id="11268" name="Picture 5" descr="https://encrypted-tbn2.gstatic.com/images?q=tbn:ANd9GcT1J6UlzdnANX7mUgptpAtZC0yqEgS3rNn3KVxfR3FPxg_Axy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5086344"/>
            <a:ext cx="4429156" cy="177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blestiashky.narod.ru/8/blesk5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3279" y="5301208"/>
            <a:ext cx="1620721" cy="1368152"/>
          </a:xfrm>
          <a:prstGeom prst="rect">
            <a:avLst/>
          </a:prstGeom>
          <a:noFill/>
        </p:spPr>
      </p:pic>
      <p:pic>
        <p:nvPicPr>
          <p:cNvPr id="10" name="Picture 4" descr="http://smayli.ru/data/smiles/liniia-50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-99392"/>
            <a:ext cx="2276872" cy="685800"/>
          </a:xfrm>
          <a:prstGeom prst="rect">
            <a:avLst/>
          </a:prstGeom>
          <a:noFill/>
        </p:spPr>
      </p:pic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142844" y="1142984"/>
            <a:ext cx="90011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FFFF00"/>
                </a:solidFill>
              </a:rPr>
              <a:t>Выбрасывать таких кукол считалось делом грешным. Их бережно складывали в сундук. Куклы передавались от бабушек внукам по наследству. Так куклы и техника их изготовления не пропала в веках, и сохранилась до наших дней.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27584" y="285728"/>
            <a:ext cx="83164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800" b="1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alibri" pitchFamily="34" charset="0"/>
              </a:rPr>
              <a:t>«Кто в куклы не играет, тот счастия не знает</a:t>
            </a:r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alibri" pitchFamily="34" charset="0"/>
              </a:rPr>
              <a:t>!»</a:t>
            </a:r>
            <a:r>
              <a:rPr lang="ru-RU" sz="2800" b="1" i="1" dirty="0" smtClean="0">
                <a:solidFill>
                  <a:srgbClr val="FFFF00"/>
                </a:solidFill>
                <a:latin typeface="Calibri" pitchFamily="34" charset="0"/>
              </a:rPr>
              <a:t>-                          </a:t>
            </a:r>
          </a:p>
          <a:p>
            <a:pPr eaLnBrk="0" hangingPunct="0"/>
            <a:r>
              <a:rPr lang="ru-RU" sz="2800" b="1" i="1" dirty="0" smtClean="0">
                <a:latin typeface="Calibri" pitchFamily="34" charset="0"/>
              </a:rPr>
              <a:t>                       </a:t>
            </a:r>
            <a:r>
              <a:rPr lang="ru-RU" sz="2400" i="1" dirty="0" smtClean="0">
                <a:latin typeface="Calibri" pitchFamily="34" charset="0"/>
              </a:rPr>
              <a:t>гласит </a:t>
            </a:r>
            <a:r>
              <a:rPr lang="ru-RU" sz="2400" i="1" dirty="0">
                <a:latin typeface="Calibri" pitchFamily="34" charset="0"/>
              </a:rPr>
              <a:t>русская </a:t>
            </a:r>
            <a:r>
              <a:rPr lang="ru-RU" sz="2400" i="1" dirty="0" smtClean="0">
                <a:latin typeface="Calibri" pitchFamily="34" charset="0"/>
              </a:rPr>
              <a:t>народная поговорка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857488" y="2428868"/>
            <a:ext cx="61436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Большую </a:t>
            </a:r>
            <a:r>
              <a:rPr lang="ru-RU" b="1" dirty="0">
                <a:solidFill>
                  <a:srgbClr val="FFFF00"/>
                </a:solidFill>
              </a:rPr>
              <a:t>часть кукол  изготавливали зимними долгими </a:t>
            </a:r>
            <a:r>
              <a:rPr lang="ru-RU" b="1" dirty="0" smtClean="0">
                <a:solidFill>
                  <a:srgbClr val="FFFF00"/>
                </a:solidFill>
              </a:rPr>
              <a:t>вечерами, чтобы скоротать время. </a:t>
            </a:r>
            <a:r>
              <a:rPr lang="ru-RU" b="1" dirty="0">
                <a:solidFill>
                  <a:srgbClr val="FFFF00"/>
                </a:solidFill>
              </a:rPr>
              <a:t>В такие вечера бабушка, мама, старшие сестры учили малышей делать кукол. Взрослые, относились к этому делу серьезно с душой, и старались передать свои знания детям. </a:t>
            </a:r>
            <a:endParaRPr lang="ru-RU" sz="1600" dirty="0"/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2928926" y="1500174"/>
            <a:ext cx="62150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+mn-lt"/>
              </a:rPr>
              <a:t>От </a:t>
            </a:r>
            <a:r>
              <a:rPr lang="ru-RU" sz="1600" b="1" dirty="0">
                <a:solidFill>
                  <a:srgbClr val="FFFF00"/>
                </a:solidFill>
                <a:latin typeface="+mn-lt"/>
              </a:rPr>
              <a:t>ловкости и усердия, с которыми девочка  «вертела» кукол, зависело суждение людей, прилежной ли  хозяйкой  она вырастет.</a:t>
            </a:r>
          </a:p>
        </p:txBody>
      </p:sp>
      <p:pic>
        <p:nvPicPr>
          <p:cNvPr id="8" name="Picture 2" descr="http://www.mirwomne.ru/files/newsbig/161697__44597623_200_u0ce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2910446" cy="281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u.5klass.net:10/datas/izo/Narodnaja-trjapichnaja-kukla/0012-012-Vidy-kuk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72427"/>
            <a:ext cx="4452936" cy="2585573"/>
          </a:xfrm>
          <a:prstGeom prst="rect">
            <a:avLst/>
          </a:prstGeom>
          <a:noFill/>
        </p:spPr>
      </p:pic>
      <p:sp>
        <p:nvSpPr>
          <p:cNvPr id="10" name="Прямоугольник 1"/>
          <p:cNvSpPr>
            <a:spLocks noChangeArrowheads="1"/>
          </p:cNvSpPr>
          <p:nvPr/>
        </p:nvSpPr>
        <p:spPr bwMode="auto">
          <a:xfrm>
            <a:off x="4429124" y="3786190"/>
            <a:ext cx="471487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Кукла служила символом, оберегом.</a:t>
            </a:r>
          </a:p>
          <a:p>
            <a:r>
              <a:rPr lang="ru-RU" b="1" dirty="0" smtClean="0"/>
              <a:t>Каждая кукла имела своё предназначение.</a:t>
            </a:r>
          </a:p>
          <a:p>
            <a:r>
              <a:rPr lang="ru-RU" b="1" dirty="0" smtClean="0"/>
              <a:t>Куклы </a:t>
            </a:r>
            <a:r>
              <a:rPr lang="ru-RU" b="1" dirty="0"/>
              <a:t>были разные. По предназначению </a:t>
            </a:r>
            <a:r>
              <a:rPr lang="ru-RU" b="1" dirty="0" smtClean="0"/>
              <a:t>традиционные народные куклы </a:t>
            </a:r>
            <a:r>
              <a:rPr lang="ru-RU" b="1" dirty="0"/>
              <a:t>можно разделить на </a:t>
            </a:r>
            <a:r>
              <a:rPr lang="ru-RU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три группы</a:t>
            </a:r>
            <a:r>
              <a:rPr lang="ru-RU" b="1" dirty="0">
                <a:solidFill>
                  <a:srgbClr val="FFFF00"/>
                </a:solidFill>
              </a:rPr>
              <a:t>: </a:t>
            </a:r>
            <a:r>
              <a:rPr lang="ru-RU" b="1" i="1" dirty="0" smtClean="0">
                <a:solidFill>
                  <a:srgbClr val="FFFF00"/>
                </a:solidFill>
              </a:rPr>
              <a:t>обрядовые</a:t>
            </a:r>
            <a:r>
              <a:rPr lang="ru-RU" b="1" dirty="0" smtClean="0">
                <a:solidFill>
                  <a:srgbClr val="FFFF00"/>
                </a:solidFill>
              </a:rPr>
              <a:t> куклы,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куклы-</a:t>
            </a:r>
            <a:r>
              <a:rPr lang="ru-RU" b="1" i="1" dirty="0" smtClean="0">
                <a:solidFill>
                  <a:srgbClr val="FFFF00"/>
                </a:solidFill>
              </a:rPr>
              <a:t>обереги</a:t>
            </a:r>
            <a:r>
              <a:rPr lang="ru-RU" b="1" dirty="0" smtClean="0">
                <a:solidFill>
                  <a:srgbClr val="FFFF00"/>
                </a:solidFill>
              </a:rPr>
              <a:t>  </a:t>
            </a:r>
            <a:r>
              <a:rPr lang="ru-RU" b="1" dirty="0">
                <a:solidFill>
                  <a:srgbClr val="FFFF00"/>
                </a:solidFill>
              </a:rPr>
              <a:t>и 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игровы</a:t>
            </a:r>
            <a:r>
              <a:rPr lang="ru-RU" b="1" dirty="0" smtClean="0">
                <a:solidFill>
                  <a:srgbClr val="FFFF00"/>
                </a:solidFill>
              </a:rPr>
              <a:t>е куклы.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Считалось, чем больше кукол, тем больше счастья в семье. А по тому, как дети относились с куклам, судили о будущем благополучии семьи. Если дети бережно обращались с куклами, то будет в доме достаток и счастье. Если небрежно и бросали где </a:t>
            </a:r>
            <a:r>
              <a:rPr lang="ru-RU" sz="1600" dirty="0" err="1" smtClean="0">
                <a:solidFill>
                  <a:srgbClr val="FFFF00"/>
                </a:solidFill>
              </a:rPr>
              <a:t>непопадя</a:t>
            </a:r>
            <a:r>
              <a:rPr lang="ru-RU" sz="1600" dirty="0" smtClean="0">
                <a:solidFill>
                  <a:srgbClr val="FFFF00"/>
                </a:solidFill>
              </a:rPr>
              <a:t> то, жди беды.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 rot="10800000" flipV="1">
            <a:off x="395288" y="-239404"/>
            <a:ext cx="82804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 dirty="0"/>
          </a:p>
          <a:p>
            <a:r>
              <a:rPr lang="ru-RU" sz="2400" b="1" i="1" dirty="0">
                <a:solidFill>
                  <a:srgbClr val="FFFF00"/>
                </a:solidFill>
              </a:rPr>
              <a:t>                              </a:t>
            </a: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800" b="1" u="sng" dirty="0">
                <a:solidFill>
                  <a:srgbClr val="FFFF00"/>
                </a:solidFill>
              </a:rPr>
              <a:t>Куклы</a:t>
            </a:r>
            <a:r>
              <a:rPr lang="ru-RU" sz="2800" b="1" u="sng" dirty="0">
                <a:solidFill>
                  <a:srgbClr val="FF0000"/>
                </a:solidFill>
              </a:rPr>
              <a:t> </a:t>
            </a:r>
            <a:r>
              <a:rPr lang="ru-RU" sz="3200" b="1" i="1" u="sng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игровые</a:t>
            </a:r>
            <a:endParaRPr lang="ru-RU" sz="2400" b="1" i="1" u="sng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sz="2400" b="1" dirty="0"/>
              <a:t>Игровые куклы делались ,чтобы во время игры научить ребенка жизни. Такие куклы служили развлечением для ребенка.</a:t>
            </a:r>
          </a:p>
          <a:p>
            <a:endParaRPr lang="ru-RU" sz="2400" dirty="0"/>
          </a:p>
        </p:txBody>
      </p:sp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 rot="10800000" flipV="1">
            <a:off x="0" y="4500570"/>
            <a:ext cx="200023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«Девка-баба»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(Перевертыш)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6389" name="Picture 8" descr="C:\Users\x\Desktop\DSCN4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216684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L:\мои куклы\DSCN5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64"/>
            <a:ext cx="1970352" cy="2643206"/>
          </a:xfrm>
          <a:prstGeom prst="rect">
            <a:avLst/>
          </a:prstGeom>
          <a:noFill/>
        </p:spPr>
      </p:pic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 rot="10800000" flipV="1">
            <a:off x="1928794" y="4515959"/>
            <a:ext cx="221457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sz="1600" b="1" dirty="0">
                <a:solidFill>
                  <a:srgbClr val="FFFF00"/>
                </a:solidFill>
              </a:rPr>
              <a:t>Отдарок</a:t>
            </a:r>
            <a:r>
              <a:rPr lang="ru-RU" b="1" dirty="0">
                <a:solidFill>
                  <a:srgbClr val="FFFF00"/>
                </a:solidFill>
              </a:rPr>
              <a:t> на подарок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sz="1600" dirty="0" smtClean="0"/>
              <a:t>(Кукла вежливости)</a:t>
            </a:r>
          </a:p>
          <a:p>
            <a:r>
              <a:rPr lang="ru-RU" sz="1600" dirty="0" smtClean="0"/>
              <a:t>«Каждый подарок любит                                                                </a:t>
            </a:r>
            <a:r>
              <a:rPr lang="ru-RU" sz="1600" dirty="0" err="1" smtClean="0"/>
              <a:t>отдарок</a:t>
            </a:r>
            <a:r>
              <a:rPr lang="ru-RU" sz="1600" dirty="0" smtClean="0"/>
              <a:t>» – народная пословица                                                                                               </a:t>
            </a:r>
            <a:endParaRPr lang="ru-RU" sz="1600" dirty="0"/>
          </a:p>
        </p:txBody>
      </p:sp>
      <p:pic>
        <p:nvPicPr>
          <p:cNvPr id="15" name="Picture 2" descr="L:\мои куклы\DSCN59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857365"/>
            <a:ext cx="2080357" cy="257176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143372" y="4500570"/>
            <a:ext cx="2000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  Кукла "</a:t>
            </a:r>
            <a:r>
              <a:rPr lang="ru-RU" sz="1600" b="1" dirty="0" smtClean="0">
                <a:solidFill>
                  <a:srgbClr val="FFFF00"/>
                </a:solidFill>
              </a:rPr>
              <a:t>Столбушка"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                                               </a:t>
            </a:r>
            <a:endParaRPr lang="ru-RU" sz="1100" dirty="0">
              <a:solidFill>
                <a:srgbClr val="FFFF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5000636"/>
            <a:ext cx="21114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/>
              <a:t> (Кукла для беседы и игры) </a:t>
            </a:r>
            <a:endParaRPr lang="ru-RU" sz="1100" dirty="0"/>
          </a:p>
        </p:txBody>
      </p:sp>
      <p:pic>
        <p:nvPicPr>
          <p:cNvPr id="18" name="Picture 3" descr="L:\мои куклы\DSCN59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1928802"/>
            <a:ext cx="2029805" cy="252598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6215074" y="4500570"/>
            <a:ext cx="271464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                        </a:t>
            </a:r>
            <a:r>
              <a:rPr lang="ru-RU" sz="1400" b="1" dirty="0" smtClean="0">
                <a:solidFill>
                  <a:srgbClr val="FFFF00"/>
                </a:solidFill>
              </a:rPr>
              <a:t>Кукла с косой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r>
              <a:rPr lang="ru-RU" sz="1200" dirty="0" smtClean="0"/>
              <a:t>Куколка «</a:t>
            </a:r>
            <a:r>
              <a:rPr lang="ru-RU" sz="1400" b="1" i="1" dirty="0" smtClean="0"/>
              <a:t>Счастье</a:t>
            </a:r>
            <a:r>
              <a:rPr lang="ru-RU" sz="1200" dirty="0" smtClean="0"/>
              <a:t>» - это маленькая девочка с поднятыми к солнцу ручками. Коса, как символ женской силы, символизирует здоровье, достаток, красоту, долгую жизнь. Лучше всего, если коса направлена вперед и вверх – к новым достижениям, к новым успехам.</a:t>
            </a:r>
            <a:r>
              <a:rPr lang="ru-RU" sz="1200" b="1" dirty="0" smtClean="0"/>
              <a:t>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64235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 </a:t>
            </a:r>
            <a:r>
              <a:rPr lang="ru-RU" sz="2800" b="1" u="sng" dirty="0" smtClean="0">
                <a:solidFill>
                  <a:srgbClr val="FFFF00"/>
                </a:solidFill>
              </a:rPr>
              <a:t> Другие называются </a:t>
            </a:r>
            <a:r>
              <a:rPr lang="ru-RU" sz="2800" b="1" u="sng" dirty="0">
                <a:solidFill>
                  <a:srgbClr val="FFFF00"/>
                </a:solidFill>
              </a:rPr>
              <a:t>куклы </a:t>
            </a:r>
            <a:r>
              <a:rPr lang="ru-RU" sz="3200" b="1" i="1" u="sng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обрядовые</a:t>
            </a:r>
            <a:r>
              <a:rPr lang="ru-RU" sz="2800" b="1" u="sng" dirty="0">
                <a:solidFill>
                  <a:srgbClr val="FFFF00"/>
                </a:solidFill>
              </a:rPr>
              <a:t>. </a:t>
            </a:r>
            <a:endParaRPr lang="ru-RU" sz="2800" b="1" u="sng" dirty="0" smtClean="0">
              <a:solidFill>
                <a:srgbClr val="FFFF00"/>
              </a:solidFill>
            </a:endParaRPr>
          </a:p>
          <a:p>
            <a:r>
              <a:rPr lang="ru-RU" sz="2400" b="1" dirty="0" smtClean="0"/>
              <a:t>У </a:t>
            </a:r>
            <a:r>
              <a:rPr lang="ru-RU" sz="2400" b="1" dirty="0"/>
              <a:t>каждого народа есть свои обряды. Наши предки использовали куклы при проведении сезонных праздников, свадьбы, рождения ребенка.   Например, масленицу сжигали, прося ухода зимы и приближения весны «</a:t>
            </a:r>
            <a:r>
              <a:rPr lang="ru-RU" sz="2400" b="1" i="1" dirty="0"/>
              <a:t>Уходи зима снежная, приходи лето красное</a:t>
            </a:r>
            <a:r>
              <a:rPr lang="ru-RU" sz="2400" b="1" dirty="0"/>
              <a:t>».</a:t>
            </a:r>
          </a:p>
        </p:txBody>
      </p:sp>
      <p:sp>
        <p:nvSpPr>
          <p:cNvPr id="22532" name="AutoShape 2" descr="data:image/jpeg;base64,/9j/4AAQSkZJRgABAQAAAQABAAD/2wCEAAkGBxQTEhUUEhQVFRUXFRgYGBcXGRocFRwZHRwbGhoaGBYYHyggGhwlHhcYITEhJSkrLi4uFx8zODMsNygtLisBCgoKDg0OGxAQGywkICYuNCwvLiwsNywsLywvLTUsLCw0LCwsLCwsLCwsLCwsLCwsLCwsLCwtLCwsLCwsLCwsLP/AABEIAQcAwAMBIgACEQEDEQH/xAAcAAACAgMBAQAAAAAAAAAAAAAABwUGAQMEAgj/xABFEAABAwEEAwsJBgYDAQEBAAABAAIRAwQSITEFQVEGByI0YXFzgZGhwhMXMkKiscHS8FNUYpPR4RQjUnKSsjOC8WMkFf/EABoBAAIDAQEAAAAAAAAAAAAAAAAEAQMFAgb/xAA1EQACAQIBCQgBAwUBAQAAAAAAAQMCEQQFEiExMzRRccETFSJBU2Gh0RSRsfAyQlKB4XIj/9oADAMBAAIRAxEAPwD3vf7iKVvo1KlSpUYW1LgDLsRdBxkHarR5orN9vX9j5UbyfFa/T+BqYqUiiodCbRu5RyjiY8TXRRW0kxdeaKzfb1/Y+VHmis329f2PlTFQrexj4CXeuM9Ri680Vm+3r+x8qPNFZvt6/sfKmKhHYx8A71xnqMXXmis329f2PlR5orN9vX9j5UxUI7GPgHeuM9Ri680Vm+3r+x8qPNFZvt6/sfKmKhHYx8A71xnqMXXmis329f2PlR5orN9vX9j5UwatZrfScG85A965ammLO30q9Ic72/qjsY+BKyrjG7KRlI80Vm+3r+x8qPNFZvt6/sfKmDRrNeJY4OG1pBHaFsUdjHwI71xnqMXXmis329f2PlR5orN9vX9j5UxUKexj4B3rjPUYuvNFZvt6/sfKjzRWb7ev7HypioR2MfAO9cZ6jF15orN9vX9j5UeaKzfb1/Y+VMVCOxj4B3rjPUYuvNFZvt6/sfKs+aKzfb1/Y+VMRCjsY+Ad64z1GLrzRWb7ev7Hyqrb4G4ilYKNOpTqVHl1S4Q+7EQTqA2J3Jdb9nFaHT+ByrlioVDaQ7k7KOJkxNFFdbabDeT4rX6fwNTFS63k+K1+n8DUxVZBs0JZV3yTn0BCEK0zwQhCABCEIAre7TTjrOxjaZDXvJxIBhozgHXiFR6mnLZXJaKtQgDG7hrj1YW7d3pAvtDjgGtIpE7GyCT/AJDsXNYtIss9FzmtvVDDQ0kmTJLTdGQAnHWZ2LFxc8mc83jZHoooKYMOqnSr6724kXpYmi4iqTewOck7Ms1FWj+JeXXGkACeFnH1CmKWji+o+pWN+o4AknISMgNQCnqbWmoMPSbHs/qFzTI0knpfwK4mZzW0Wtw0XIbcPpWpZj5WpJY/gkjJpDrsvac24GeeQnFo62trMD2kRJBgzDmktcJ1wQUrKVha2gWRPCf3m98VYN65xptrWckXWvlg/wCrbw7Cw9qfw0l3mmfIrq7elF8QhCdFwQhCABCEIAEIQgAS637OK0On8DkxUut+zitDp/A5VT7NmhkrfI+fQN5Pitfp/A1MVLreT4rX6fwNTFRBs0GVd8k59AQhCtM8EIQgAQULDigBZbo9DVKtesKbb03nEAgGMNpxJmcNqh7DZeC95EPa64G5FsCXSDjyKat+nHsr+UaBg6f7myQQeWMOpeN0GmKDga1JwBLeGxwh0gYHYTEiROpZeIopu83X/LnoO0xDw9KrXha0NcPc1NiSfwtPfBW228BjXAehdntbPdK47HV8rRZVIiWE8sYSF16UaTSd/a6e9J0qzENZmq2C4fi94/ZRFj05/C25ri7gl7bzeQxTJ6gZj8PIpVrHv9Fpc4wYHNMknIYrVorcsKld7bUzh1Gu8k8OloOZGHrYzjhAKfwqd84ptTfxavkawQsALK0RQEIQgAQhCABCEIAEut+zitDp/A5MVLnfs4rQ6fwOVU+zZoZK3yPn0M7yfFa/T+BqYqXW8nxWv0/gamKiDZoMq75Jz6AhCFaZ4IQhAAsPbII2rKEALLdjZLlfVDm98mf161zbnrRTf/8AkrtDqVR0sJza/k5/fzq6bptF0qpD6pIbTBcYzyxx6h2qONrs9lim242oWcNxAwyMTrOPo/RyJW45HU9X88jfjxKkwqizbu3lot7/AM5EJQ0ZUoNFB4GAcQQfSbiRnr2gZbVp09XexkxdBiJE4GZMgw3Dbjya1F1bTVrVA+GvcJEwGsGZxnLATBJOGuFx1m358tWnhHgsxEzBwkahOWRG0JaqrxX1e2thThVFVTnu74G+xWyyQ11SrWdUOpoeLnIXASedqvu5Kq19aA57g2nfBqXr3ChuF4AkYHEz6R2Kk6P0+2m0im2z0Y/DUc8/45nncpLQ26RjrVRgzUvQXO/lzOAYG4ta3hHMyTC1o7JeEQxfaV1eO/tq/ZfY1EIQmjPBCEIAEIQgAQhCABLrfs4rQ6fwOTFS637OK0On8DlVPs2aGSt8j59A3k+K1+n8DUxUut5Pitfp/A1MVEGzQZV3yTn0BCEK0zwQhCABCFrtFYMaXOMAIAqW7Wo9rHsZANRzBecYaGy4kzz3R186ptksgdN6oxxmcyT14gkk447clYd2ltdaC1lNzW0wQeFgHa/S1txyUVo+yChelgqk/wBMhwy4TTs5scFkSzKKp102qfkmv+mrDVJmZiur+adiEttS6SwgloMhsgN5ZDRBmMitLA6pwKbGiTgAJj9FIadrHGoWBsmThGyOfVjyLVYtHNdcNQyXtkicGmDh7seVWx4uTs7OyT1pJf78huWjCxpV2vX/AOnr467EBpWwvp/8lN8ZzhHPIOC16H4L2PDmtuuDx5TKQZHBGLsQrPpOixnCugGI+u9QLaZffq3YyuYcGThM6udSqs6nRoMquSquu9X89uQydB75DatdlKrTawPN0ODjg7VIIwBOGeEhX5fPJpse7LIg4Z8+GQMFMXczu7zba5A1OjEGJIMaoE9fY3RKtTKK0r6FYYKFEUd01lc0O8s0AmIOBnm6lK06gcJaQRtBkK1NPUVnpC8h2Mck/p7j2L0pAEIQgAS637OK0On8DkxUut+zitDp/A5VT7NmhkrfI+fQN5Pitfp/A1MVLreT4rX6fwNTFRBs0GVd8k59AQhCtM8wsryBih7wM0X0XYHpQO6W003UywkEZuE6hjjC8aW06MWsOMScMxOrbkVQtOaVY/GTOGMkjblkVnz4p1eCP9RmOK2mo9aTtAlrTF5pknHBpEtjVBED/wBUJSru8uwU/QJ1OMNnPlORgHV1Lrr2OrW4bGkAU2h5IycIAaBtjIc659FWV7KrrwJDWw4wcYyAAzSzSVPuN001f1eRv0hp9rXeTfewE3gA4cz2E4zhkvZbLQ5joOqPQOUYHEZBeLZo685tXyYY/IeUd4M+RFJgaZDnOcRiCIEY43fdehFCVlYrrek929l+DVcA0cIRyAZz7o1woXTFqkOui5ebdaMoE8mAJK7NIWidYc7PPCRIx2xHMFy1qLa1L0iAHDnGAzGvGe5MUU5tritVVyOp1LoBydAAGsbPiuiyaTDiJ1mTzZe4BMLcduFovoU61oZfc8TdLjAzAJjE6sJHXkuy0719mJJpue0naSewiI7072N1rKs/2F/Z6wdJacZJxwAnvgBT+iN1lShwKTmkE5PBu87QDlhyLbpfe0fSpXqDzUcHEluXB5Mc1UnirQqGnVaWOZgRGN2Jy5tewqmqKqnSjpNMbm5jdWysXMqxTq544AjIHHAYAYSVakg7HXFRskw6cMNQx+GSu+h93Jo06VOvTmIbIMGNRg8mpdUTW0VEOkYqFroVg9rXNMtcAQdoOIK2Jg5BLrfs4rQ6fwOTFS637OK0On8DlVPs2aGSt8j59A3k+K1+n8DUxUut5Pitfp/A1MVEGzQZV3yTn0BCEK4zzxexPMPiq3ug0sCC1roAEk5TGxyzui0kQbrI5ZOBzMSMjzqj6X0i43m4DKREweUHP3juWXPO5G46dXmxuKOyzmedJ6RMBwjgvaY1558h2jIyurc5uPdamis59wTwCBJwOYnCJ9yj9y2iHWuuA68Weu4ejdGOBPrE4fWDis1BrGhjAA1ogAZAK2CBeeoJZM3QtZD0NzlKnRbTF55Y81LxOJqZ3nbcY7AqN5MtqvYWgEO4Rg6zIyzTVJVD02btRwmceFhOHViq8dQqUmkdYauqrQ2QFruNxc88rWgXjhlwTOvWokVzVY+G+TYNXrGQCAe3IKdNOWm62OUNAJ55K4LXUc3AGm0f0gCec3Z70rC/IsmpITSV2brYkNkRzgd9/uXJY3HCm8Gb2rXBwAPOVtt9pLiS1rI5s+fsWzc7ZxVtNIPhv8xrjegNutMuxJxmIxKfopbVmJPRqL7ozQ+lKjGA2kUKYa0BrRiGgCAIGOAGsa1J1dzlvY0upaRe94HBa9gunkJk9sKcr7obIzB1oogxkHtJ7AVC2/dW+s0s0dRqVnHDyxaW0W6pl0XiNid0FJt3IabqVKVQ2gi9TdcIgB15uDhnjq7c1LU9FUoeXBt+oIe8YOM+qHf04xHbmVq3L6INms7ab3Xnkl7z+I4nHXzqXhSnZBYU2ndxNSg41aTb1AP9EkXw2RiRskk82YzUFe8oSX4RmXRIPUnuqLun3EeUealnABibk8EmSTA+HKUvLFfSi2mryZ53G7p2U6TKNa9mAx2eByadYOI7VfElKlB7zDgG3HXXHYRiY1YfUplbmdMtcxlF+D2tDWmcHACMz63IuIZlfMqJqotpLCl1v2cVodP4HJipdb9nFaHT+Bytn2bHMlb5Hz6BvJ8Vr9P4GpipdbyfFa/T+BqYqINmgyrvknPoC4tI28UxHrHILTpLSdyQM1WKtoL5JPOT9YBKYrGKnwUayiKC+mo4NK2luLcxBn/1cG5TR7bXXcyqHENZJcDBOIDQTrw+sFJWLR4r1qcYU2ubA1uxxJ5M/oK+WHR9KiIpMayc4AE8+1VYOHO0vUWzSZujzDRujqdBgp0m3WjGOXaSV1IQtVK2hCLdzXaKV5pbMSEn9L03UrRUunJ0AtJmI2pwVagGGs/RS701o+m+q90mBnGWGocpWblC1kzYyRNTHXVn6mirWi3VCOE5xjmHw61GWvSTxIkkc/uhd7uE6G6ybo2DKefPsUNpKz3YIJxEwfrnCSi1npq6YNFGarv2RyV7Q4yZInVJ+Kt29hSbWtl2u1rwKTg1rgC3CBF04HAlVulYA5kkuJETGwgHAcknsVl3vLM2nb6YqOgFrrs63j1T14jqT8V85aTAxUuFqorppps+Q2KWgLK0FrbNQAOY8myDz4KQYwAAAAACABgANgC9IWiYAIQhQAIQhAFP3W6Ja3hU2ht84xlfzBPOfcoPR1kfVhrGknZs5Z1QcExbbZRUYWOyMc+BnBebDYWUmwwROJOs/XxSdeFzpL+RcpLU2DR9FzKbWvdecBif3Koe/ZxWh0/gcmKl1v2cVodP4HK+ZWjaG8lb5HzDeT4rX6fwNTFS63k+K1+n8DUxUQbNEZV3yTn0I7Slia7E5gGNU8hVJ0y2oHinccG4E7Tzd3XzJiuaDmsPpA5gFLzYNSVZy0C8c+YrMgdzGjrovOAmOzYBzAd6sKwAspmKNR05qKq63W7ghC12mrdaXbArG0ldnCVyv6VtJlwmY7lUd0NrhjmgwQMefUPr4Kc0jacSes9fxVX3SuAYG6zLj3H65ivOyVuuu5vZPiTlpRE2EBtOpWOEYM5ogmOeFEaYMvDdhY2OX0j71YA0Gk0eqHCeYY++FAWnGpe21J7wB9citjRpUVuueqt6l9pEhoaJLTmRA6hA/RFpJEBph7Ye08rcxPKAexcdmqfzBc1athva1L2mheaC3AtdLTskSPrlTNPkYGMSpmqtxf7jL3G7oxaaYa8/zQJ/ubhwufHEKyJI6PtLmEPpjyZYWuEZC8XS3qc1wjLhJsbm9MttNIOEXxg9uw/onopL6HrEKlp0EshCFccghCEACEFEoAEut+zitDp/A5MVLrfs4rQ6fwOVU+zZoZK3yPn0DeT4rX6fwNTFS43lSf4Wt0/gamM10ogfgROVd8k59DKELBKtM4yheDU2Ce5eCHHMxzfqVFybHupVAz7NfYobTNsngxH1rUsQGgnkknX2qq2+tMk5nHtSONldNGbxGIKE6rkfWZLhOIzjafrD/sqjp+vfquxkN4P79snrVj0rbBTplxMO1Rtgx2STzlVejQL20yc6lRo7z8AVl0U3Zv4R9jS5nyXULdXH8O27mcOvX71B03EkbBj78O+epStsF1zmH1bx64hQgfAAzgHnyu/MmI9QzRQqa6uF0/8AV87odujwS90/Zg9ZM/qp2gTiD6wDh16urghRNiENaf6pE/2ht3HZi9STHQ6nsuXes5eFMeZ5yZupur3PFeWF2E3sTidnCxGUgTzt5VYLPV/hjStFnLgwgU6rTqqAYh3I4cIdeUYRjTeBnNsjrGI+CsOhtGl7KlNgdcqNDmiRILTgYdhmQVbEs52QpW7F60Zb216YqMOBzGw7CupUDc3aHWaqwO/462AGx4i8w7DiHNOsOjmv6cod1pOAQhC6AwsrBWUACXW/ZxWh0/gcmKl1v2cVodP4HKqbZs0Mlb5Hz6GN5Titfp/A1MIhL3eU4rX6fwNTDUQ7NE5V3yTn0PIZyk9fwC9IQrbCAIQvFV8Dl1DlQ3YDm0nVF0t1kY8yq1sxOeEyerLqwU1bzE6zrOqf0CrWk611hPIfrrWJi63XWPQU2RBaXBq3jqnXsH/qi6Fs8k6leaYY4uAxxlrgNWq93KxUbMCOFOUkchnPnh3ctVpcAwGASKd7tkkeyFSteg04p6VRmVq6/QqtrrFxe85Gf1KjLO9oqNvTmZ/frCmNKkNYBrcBjq4Rww/tHvUK6nLpyEz2H9k3HStCGJJ32Mleq7SX6fRJU6pAYI4BDjyjhH9Qu2rUwbJj1Z2bD2ha20pp05/peOb0VoqPlr2RjiW82BjvlWtabmDU73RI0q0Pk5OiesSPer7uJtU1Luym/wD2af1S5tLYLYyuNB/xACmtB6QdTLHtPCae0ZY84wPOu46s1pi9SuXGvosOfUs7xIeLzORzRwYOolk47W61JbntI1CXWe0A+Vp4Xowe31XHZI15ThngtAtNO0h1RstLQ10+s27BdEZiCR1LGk6jqb6dZ4ipTMFzRhUpH0mmNYwcBtb2u021op1FlQsAziFldEghCEACXW/ZxWh0/gcmKl1v2cVodP4HKqfZs0Mlb5Hz6GN5Titfp/A1MNLzeU4rX6fwNTDUQbNE5V3yTn0BCEK4QMPeAJK5nVCAXnPJo2La8T9d649JVYw1AT9fWtUTVOlOo7oV3YjLS6TGzEqA0ib/AABrOPMTc+K77daC1jyMXEHt1DthQ1mk1WgHYB1AmT14rDbu7mjRTY7bU4BrzrMxzZDtAlV7SVoLr7G5XmUweX0XdQuz1ru0zbokjKTE/wBLWzI6wY5woCvaLjqbPWbTvO/veIx5wCOsK2KjzJXAi9P2m9VAAiDMey33T1rZ/DwxpMYzPPgfGFyMp36j37DdHUAP2VislBpLmnW4uHMCGd6b/p0nc8vhUS1L9/8AmoKtK7RaIxk/6g/FQ9rwqdTSOwA+5StvrF2Gokn2Y/RclspY0nckHrMfFF7axDzPNsaW1CDgCGxzQB3EQttgqmXDWOF1YyO8BbdMsJYx2yWmM85HXmuZlQh9N/8AULro24/EypWlHLWkuWhLZd4TTnALdrTmeX65VdtFPbXs92pDxjTdOuMJ6xB60rtGVroM+q72HfpKuG57SwpVXMPoPgjnGBIOs4Y8wTEFfkUV02ZbbCwtYGudeu8G9hjGAJjWulceLm3qT2uBynEHrGXYud9pq0hL2X2ayw4t6jiR+iaOSUQuQWx0T5J8ZggsPuctlK0T6jxzj90Ab0ut+zitDp/A5MIv/Ce74lL3fs4rQ6fwOVU+zZoZK3yPn0PO8rxWv0/gamGl5vK8Vr9P4GphqINmicq75Jz6GVqc+TdHWdixaKt0YZnJZoU7o5TiV23d2QjbRc2ZKF0pUgEnMn6+uRStpqXR9fXJ1qt2+redzJTGyJU2LoKbu5DaSq8HnPYM/dAXDZnQXOGLgyBG12HaBf7F2aToSBtJ98Ae4rjsvBZUqahl9co/2WSjQWojra2XBmYLm0jygfzKp7m/5KqutnlK7n6nOn/qDwf9GdqsW6Gr5Nl2eFcuDHG/Ulzzzhsdiq2jm4ycsTyR/wCtKdhXhOqEs2ur2t+pI6Np8JjfxAu/2Kk9EscSTOBMDrde909oXBojNzzsLurBsdjiu7R3BZTbJLsScMZcC7/W6OpWSahO+kw53pE6h4o+C6bTZv5bNoA7iCuG3G75Qa8AO8/BS9rdwY2mJ/7riR2sRQtZw6Qd/LI/+zm90j3g9S4HRDhsMjq+uxdVqMtrA6qwPstHvBUW+ob93+puHOIke49RVlC8JU9ZN2arIJjMd8SR2hwUzIqUwGjhtg7JAGfPEdvZXaFWIg5OA7Tgf8gBP4ipjRtQYjKCAHbJ4TJ5M29S6oek4kReNy2lm3QwnCOCNYcM2gDE6z1cqnzUc70Wxyv+UY9sKhaNszxTNWkOFTdwgMwMwYzwxB5teq6aEt/laYJiYGWv6+CdjqbWkpNzLtFvDfgSMT6IJ1AahK61ptVnD2kEA4EY5Y4EHkXLo6nUpnyZ4VOJY6cW/gdOcajsXYEgl1v2cVodP4HJipdb9nFaHT+Byqn2bNDJW+R8+h53leK1+n8DUwatQNElL7eV4rX6fwNV8AvunUPf9fBcRt9mrazvKm+Sc+gUKZJvOzOQ2Bb0LxWqXQSrUlQjP1sj9I1uFGoD9/07FAPd3nu+oXdbavpbTh8T71x0mYzlAWLPXn1D0dOajg0iS4bCTcaNk4doF49ZWqvTH8tgyc8uOy63ED/QLc+nNXkY3D+50yewd612urdvvyui6PefeB1KjS2XakUPdfag6s/YwGOVxzPOAwDrUceCwiMbrGnnLQ895I61otNTyrxHrv7i4DHlu+9dWkHSXDa957Ddb7lpx02siyS1MVl5ndYXAU8dYAPNde75VI2GrIdPpCX9XCb+ihqbh5JxORJAHJwf/OtdujKsvd0bm9fB/corV0xLzPekSPLtH9T6fe391Jl15gGRvt73tPiUNWxq0ifVuv8A8aYdHXEKXsYkNcDnVb1klo+CpkWhHVHmcNqMPtAGV5s84c/66lwPZmQYMQDs5e4Lsru/5ztrkdQvD3yuVwkcsYK+nULs1WCuCwtyI4OGoEAt7DPap+xVJDXn1xdcPxZjvDx/2CrjW3Lx1OcBzGCc52kdinLBixwGB9IbARBBHWAYUMllu3PaUNN055SNbhr64jrA2lWC1WcUn069ExRe4XwPRF7Jw5DOWonlKothYXy5oOowAScdkax8Cr/ufpuNJ9Cuybp1jgua6SIPPPNgmo22rMXehk8hR+iKjodTqYvpm7J9ZvqP6xgeVpUgr0yAS637OK0On8DkxUut+zitDp/A5VT7NmhkrfI+fQ17zAmyVx/9/A1MNjAMhCXu8txWt0/gamGogXgTOsq73Jz6GZUbpStqGrP65vepAqKt9E5CSczzwSerCetc4m+ZZCcVr6SHtGYat9SlDTsbnynUPrYsUqDhw3DXhzR/4urS7bjGM6zynWsxR+F1P+cBrO0pEK3N2XLz5DuAUDuztfk7MQM3z3/sT3Kbum7Gs+84Kobr6hfVpM9UXnHmGXbBVcNN6yyorWjbNdq0wdQk88StVapMnaD9dqmaFkIfUOu4eouUayhOPMBzkgx3LQTOqmtSN9zgCMhhzkkT8V1aJbi4/wB8f4BeaFAmiCGudDnkkAmA3WYyjauvQTB5NzpBaGux6gCor0Uiv9zOG1SHXokAgRyXAP36lN6IpXabRsqt7rmfaoq0QXMxHCa1wB14DEBSGh67S0saQXX6jiObDqxuqqRN0ndLOO1nOMi8u7yfiVroiCJyxnmnH3qzbndyjrVfl9wMu4xJkmYI2XQcdpGa3aR3NU7PXpMrVS6k4vN4CHgR15OI1JqiJum6Faq0npKrVsk0qrT6rmmfZ6vSHcpDQ9nqnKk917AENJE8mGWI7QpzcrSH8RD2EUazHj+Y3AtZdeGnUSGsaDzlMTRViFNmuSB6RkwAAJ5TEnlJzVihvrOe04EJud3NPpse2s5vCc1wDJwLSSDJyJBIIhWkIQr0klZHBi6JmMcp1rKEIAEut+zitDp/A5MVLrfs4rQ6fwOVU+zZoZK3yPn0PG8txWv0/gamEl7vLcVr9P4GphKINmjrKu+Sc+gLF0Y8uayhWmeaX2cEy7HCI1KO0zRvPYJxI+PxnuUuuP8AhiapecgAB9c6qljzqbJa2d0VWdyA05SDX3WCBGPZ8ZVS0ZoYGp/Mlwe5zcSSbmJIB2QD2K7boqLjeDAAT6x/tIEDlOHYozQlF3liLhyLG4SQNrowEkY845Un2ebL7MYVfgK/R0aGmoJnEA7SAYjtIHWrbuG0ZS8g69TaXtqua4uGMtN4Z6xMdS2Dc9Ucb3BbBEA4k4iSY5lZLNZWU71xobec57o1ucZJKcijdLuUSV5ysU3cRo2mDWpuaBceQBrguqAgk4nC6DzBDN78CpXLaobSqkwy7JbIMwZ2nLYFZND2NrH2h4Ml9U82GEdRLgpRW5qasyvOd7lIsWiv4dwFWz1aoY9zqbqYa4eoGkgkGQGe27DWqzp+k3/+mXsFVhqUjUqMqNuw4wxsAaiGk68ZTdS4tFAWjS9cah5Gl1Nbff8A79y4nX/zsuRMf9V2d24e3spsrF9+TXIgU6jsGgN9VpEzOC219GfxVRtQXi3yhJa6m8N8mCYuucADegGJwvnmVp0dYW0WuDSTeqPqEna9xceyY6lrsFS4TReYIJ8n+JmYA2lvokcgOtWULNpzSurS7s4N1DP5La13GhUbVDcMgYcDq9Ek4bAp5RWm3eUabOyC+pg78FM+k52zCQNpI1AxKqSQQhCgAQhCABLrfs4rQ6fwOTFS637OK0On8DlVPs2aGSt8j59Ckbj92zrBTfTbRbUvvvyXERgBGAOxT/nbqfdWfmH5UISCmrpVkz2MuTMLLW666Lt+7+w87dT7qz8w/KjzuVPurPzD8qyhT+RJxOO58F/h8v7Medyp91Z+YflR526n3Vn5h+VCEfkScQ7nwX+Hy/s02jfUe/Oytka/KHLWPRyXqhvrOZlZG/mn33UIUdvXruHdGDtbM+X9m7zv1PurPzD8qz54Kn3Rn5h+VCFP5EnEjufBen8v7NVn32HMbdbZGxJP/KTi4lxJ4OsklbfO/U+6M/MPyrCEfkScQ7nwX+Hy/sz54Kn3Rn5h+VQeh93rqFarWNBr3VH1H4viC85ZagA1CFDnretkrJGDX9ny/snPPBU+6M/MPyrXaN9g1G3X2Km9uxz5HYWoQp/Ik4kdz4L0/l/Z5su+qaYu07FSYJmGvgTtwbmt3ngqfdGfmH5UIR+RJxDufBen8v7DzwVPujPzD8qPPBU+6M/MPyoQj8iTiHc+C9P5f2HngqfdGfmH5UeeCp90Z+YflQhH5EnEO58F6fy/sPPBU+6M/MPyqv7st3DrfSZTdRbTuVL8h5dOBEQQNqEKHNXUrNlkWTMLFWq6KLNe7+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utoShape 4" descr="data:image/jpeg;base64,/9j/4AAQSkZJRgABAQAAAQABAAD/2wCEAAkGBxQTEhUUEhQVFRUXFRgYGBcXGRocFRwZHRwbGhoaGBYYHyggGhwlHhcYITEhJSkrLi4uFx8zODMsNygtLisBCgoKDg0OGxAQGywkICYuNCwvLiwsNywsLywvLTUsLCw0LCwsLCwsLCwsLCwsLCwsLCwsLCwtLCwsLCwsLCwsLP/AABEIAQcAwAMBIgACEQEDEQH/xAAcAAACAgMBAQAAAAAAAAAAAAAABwUGAQMEAgj/xABFEAABAwEEAwsJBgYDAQEBAAABAAIRAwQSITEFQVEGByI0YXFzgZGhwhMXMkKiscHS8FNUYpPR4RQjUnKSsjOC8WMkFf/EABoBAAIDAQEAAAAAAAAAAAAAAAAEAQMFAgb/xAA1EQACAQIBCQgBAwUBAQAAAAAAAQMCEQQFEiExMzRRccETFSJBU2Gh0RSRsfAyQlKB4XIj/9oADAMBAAIRAxEAPwD3vf7iKVvo1KlSpUYW1LgDLsRdBxkHarR5orN9vX9j5UbyfFa/T+BqYqUiiodCbRu5RyjiY8TXRRW0kxdeaKzfb1/Y+VHmis329f2PlTFQrexj4CXeuM9Ri680Vm+3r+x8qPNFZvt6/sfKmKhHYx8A71xnqMXXmis329f2PlR5orN9vX9j5UxUI7GPgHeuM9Ri680Vm+3r+x8qPNFZvt6/sfKmKhHYx8A71xnqMXXmis329f2PlR5orN9vX9j5UwatZrfScG85A965ammLO30q9Ic72/qjsY+BKyrjG7KRlI80Vm+3r+x8qPNFZvt6/sfKmDRrNeJY4OG1pBHaFsUdjHwI71xnqMXXmis329f2PlR5orN9vX9j5UxUKexj4B3rjPUYuvNFZvt6/sfKjzRWb7ev7HypioR2MfAO9cZ6jF15orN9vX9j5UeaKzfb1/Y+VMVCOxj4B3rjPUYuvNFZvt6/sfKs+aKzfb1/Y+VMRCjsY+Ad64z1GLrzRWb7ev7Hyqrb4G4ilYKNOpTqVHl1S4Q+7EQTqA2J3Jdb9nFaHT+ByrlioVDaQ7k7KOJkxNFFdbabDeT4rX6fwNTFS63k+K1+n8DUxVZBs0JZV3yTn0BCEK0zwQhCABCEIAre7TTjrOxjaZDXvJxIBhozgHXiFR6mnLZXJaKtQgDG7hrj1YW7d3pAvtDjgGtIpE7GyCT/AJDsXNYtIss9FzmtvVDDQ0kmTJLTdGQAnHWZ2LFxc8mc83jZHoooKYMOqnSr6724kXpYmi4iqTewOck7Ms1FWj+JeXXGkACeFnH1CmKWji+o+pWN+o4AknISMgNQCnqbWmoMPSbHs/qFzTI0knpfwK4mZzW0Wtw0XIbcPpWpZj5WpJY/gkjJpDrsvac24GeeQnFo62trMD2kRJBgzDmktcJ1wQUrKVha2gWRPCf3m98VYN65xptrWckXWvlg/wCrbw7Cw9qfw0l3mmfIrq7elF8QhCdFwQhCABCEIAEIQgAS637OK0On8DkxUut+zitDp/A5VT7NmhkrfI+fQN5Pitfp/A1MVLreT4rX6fwNTFRBs0GVd8k59AQhCtM8EIQgAQULDigBZbo9DVKtesKbb03nEAgGMNpxJmcNqh7DZeC95EPa64G5FsCXSDjyKat+nHsr+UaBg6f7myQQeWMOpeN0GmKDga1JwBLeGxwh0gYHYTEiROpZeIopu83X/LnoO0xDw9KrXha0NcPc1NiSfwtPfBW228BjXAehdntbPdK47HV8rRZVIiWE8sYSF16UaTSd/a6e9J0qzENZmq2C4fi94/ZRFj05/C25ri7gl7bzeQxTJ6gZj8PIpVrHv9Fpc4wYHNMknIYrVorcsKld7bUzh1Gu8k8OloOZGHrYzjhAKfwqd84ptTfxavkawQsALK0RQEIQgAQhCABCEIAEut+zitDp/A5MVLnfs4rQ6fwOVU+zZoZK3yPn0M7yfFa/T+BqYqXW8nxWv0/gamKiDZoMq75Jz6AhCFaZ4IQhAAsPbII2rKEALLdjZLlfVDm98mf161zbnrRTf/8AkrtDqVR0sJza/k5/fzq6bptF0qpD6pIbTBcYzyxx6h2qONrs9lim242oWcNxAwyMTrOPo/RyJW45HU9X88jfjxKkwqizbu3lot7/AM5EJQ0ZUoNFB4GAcQQfSbiRnr2gZbVp09XexkxdBiJE4GZMgw3Dbjya1F1bTVrVA+GvcJEwGsGZxnLATBJOGuFx1m358tWnhHgsxEzBwkahOWRG0JaqrxX1e2thThVFVTnu74G+xWyyQ11SrWdUOpoeLnIXASedqvu5Kq19aA57g2nfBqXr3ChuF4AkYHEz6R2Kk6P0+2m0im2z0Y/DUc8/45nncpLQ26RjrVRgzUvQXO/lzOAYG4ta3hHMyTC1o7JeEQxfaV1eO/tq/ZfY1EIQmjPBCEIAEIQgAQhCABLrfs4rQ6fwOTFS637OK0On8DlVPs2aGSt8j59A3k+K1+n8DUxUut5Pitfp/A1MVEGzQZV3yTn0BCEK0zwQhCABCFrtFYMaXOMAIAqW7Wo9rHsZANRzBecYaGy4kzz3R186ptksgdN6oxxmcyT14gkk447clYd2ltdaC1lNzW0wQeFgHa/S1txyUVo+yChelgqk/wBMhwy4TTs5scFkSzKKp102qfkmv+mrDVJmZiur+adiEttS6SwgloMhsgN5ZDRBmMitLA6pwKbGiTgAJj9FIadrHGoWBsmThGyOfVjyLVYtHNdcNQyXtkicGmDh7seVWx4uTs7OyT1pJf78huWjCxpV2vX/AOnr467EBpWwvp/8lN8ZzhHPIOC16H4L2PDmtuuDx5TKQZHBGLsQrPpOixnCugGI+u9QLaZffq3YyuYcGThM6udSqs6nRoMquSquu9X89uQydB75DatdlKrTawPN0ODjg7VIIwBOGeEhX5fPJpse7LIg4Z8+GQMFMXczu7zba5A1OjEGJIMaoE9fY3RKtTKK0r6FYYKFEUd01lc0O8s0AmIOBnm6lK06gcJaQRtBkK1NPUVnpC8h2Mck/p7j2L0pAEIQgAS637OK0On8DkxUut+zitDp/A5VT7NmhkrfI+fQN5Pitfp/A1MVLreT4rX6fwNTFRBs0GVd8k59AQhCtM8wsryBih7wM0X0XYHpQO6W003UywkEZuE6hjjC8aW06MWsOMScMxOrbkVQtOaVY/GTOGMkjblkVnz4p1eCP9RmOK2mo9aTtAlrTF5pknHBpEtjVBED/wBUJSru8uwU/QJ1OMNnPlORgHV1Lrr2OrW4bGkAU2h5IycIAaBtjIc659FWV7KrrwJDWw4wcYyAAzSzSVPuN001f1eRv0hp9rXeTfewE3gA4cz2E4zhkvZbLQ5joOqPQOUYHEZBeLZo685tXyYY/IeUd4M+RFJgaZDnOcRiCIEY43fdehFCVlYrrek929l+DVcA0cIRyAZz7o1woXTFqkOui5ebdaMoE8mAJK7NIWidYc7PPCRIx2xHMFy1qLa1L0iAHDnGAzGvGe5MUU5tritVVyOp1LoBydAAGsbPiuiyaTDiJ1mTzZe4BMLcduFovoU61oZfc8TdLjAzAJjE6sJHXkuy0719mJJpue0naSewiI7072N1rKs/2F/Z6wdJacZJxwAnvgBT+iN1lShwKTmkE5PBu87QDlhyLbpfe0fSpXqDzUcHEluXB5Mc1UnirQqGnVaWOZgRGN2Jy5tewqmqKqnSjpNMbm5jdWysXMqxTq544AjIHHAYAYSVakg7HXFRskw6cMNQx+GSu+h93Jo06VOvTmIbIMGNRg8mpdUTW0VEOkYqFroVg9rXNMtcAQdoOIK2Jg5BLrfs4rQ6fwOTFS637OK0On8DlVPs2aGSt8j59A3k+K1+n8DUxUut5Pitfp/A1MVEGzQZV3yTn0BCEK4zzxexPMPiq3ug0sCC1roAEk5TGxyzui0kQbrI5ZOBzMSMjzqj6X0i43m4DKREweUHP3juWXPO5G46dXmxuKOyzmedJ6RMBwjgvaY1558h2jIyurc5uPdamis59wTwCBJwOYnCJ9yj9y2iHWuuA68Weu4ejdGOBPrE4fWDis1BrGhjAA1ogAZAK2CBeeoJZM3QtZD0NzlKnRbTF55Y81LxOJqZ3nbcY7AqN5MtqvYWgEO4Rg6zIyzTVJVD02btRwmceFhOHViq8dQqUmkdYauqrQ2QFruNxc88rWgXjhlwTOvWokVzVY+G+TYNXrGQCAe3IKdNOWm62OUNAJ55K4LXUc3AGm0f0gCec3Z70rC/IsmpITSV2brYkNkRzgd9/uXJY3HCm8Gb2rXBwAPOVtt9pLiS1rI5s+fsWzc7ZxVtNIPhv8xrjegNutMuxJxmIxKfopbVmJPRqL7ozQ+lKjGA2kUKYa0BrRiGgCAIGOAGsa1J1dzlvY0upaRe94HBa9gunkJk9sKcr7obIzB1oogxkHtJ7AVC2/dW+s0s0dRqVnHDyxaW0W6pl0XiNid0FJt3IabqVKVQ2gi9TdcIgB15uDhnjq7c1LU9FUoeXBt+oIe8YOM+qHf04xHbmVq3L6INms7ab3Xnkl7z+I4nHXzqXhSnZBYU2ndxNSg41aTb1AP9EkXw2RiRskk82YzUFe8oSX4RmXRIPUnuqLun3EeUealnABibk8EmSTA+HKUvLFfSi2mryZ53G7p2U6TKNa9mAx2eByadYOI7VfElKlB7zDgG3HXXHYRiY1YfUplbmdMtcxlF+D2tDWmcHACMz63IuIZlfMqJqotpLCl1v2cVodP4HJipdb9nFaHT+Bytn2bHMlb5Hz6BvJ8Vr9P4GpipdbyfFa/T+BqYqINmgyrvknPoC4tI28UxHrHILTpLSdyQM1WKtoL5JPOT9YBKYrGKnwUayiKC+mo4NK2luLcxBn/1cG5TR7bXXcyqHENZJcDBOIDQTrw+sFJWLR4r1qcYU2ubA1uxxJ5M/oK+WHR9KiIpMayc4AE8+1VYOHO0vUWzSZujzDRujqdBgp0m3WjGOXaSV1IQtVK2hCLdzXaKV5pbMSEn9L03UrRUunJ0AtJmI2pwVagGGs/RS701o+m+q90mBnGWGocpWblC1kzYyRNTHXVn6mirWi3VCOE5xjmHw61GWvSTxIkkc/uhd7uE6G6ybo2DKefPsUNpKz3YIJxEwfrnCSi1npq6YNFGarv2RyV7Q4yZInVJ+Kt29hSbWtl2u1rwKTg1rgC3CBF04HAlVulYA5kkuJETGwgHAcknsVl3vLM2nb6YqOgFrrs63j1T14jqT8V85aTAxUuFqorppps+Q2KWgLK0FrbNQAOY8myDz4KQYwAAAAACABgANgC9IWiYAIQhQAIQhAFP3W6Ja3hU2ht84xlfzBPOfcoPR1kfVhrGknZs5Z1QcExbbZRUYWOyMc+BnBebDYWUmwwROJOs/XxSdeFzpL+RcpLU2DR9FzKbWvdecBif3Koe/ZxWh0/gcmKl1v2cVodP4HK+ZWjaG8lb5HzDeT4rX6fwNTFS63k+K1+n8DUxUQbNEZV3yTn0I7Slia7E5gGNU8hVJ0y2oHinccG4E7Tzd3XzJiuaDmsPpA5gFLzYNSVZy0C8c+YrMgdzGjrovOAmOzYBzAd6sKwAspmKNR05qKq63W7ghC12mrdaXbArG0ldnCVyv6VtJlwmY7lUd0NrhjmgwQMefUPr4Kc0jacSes9fxVX3SuAYG6zLj3H65ivOyVuuu5vZPiTlpRE2EBtOpWOEYM5ogmOeFEaYMvDdhY2OX0j71YA0Gk0eqHCeYY++FAWnGpe21J7wB9citjRpUVuueqt6l9pEhoaJLTmRA6hA/RFpJEBph7Ye08rcxPKAexcdmqfzBc1athva1L2mheaC3AtdLTskSPrlTNPkYGMSpmqtxf7jL3G7oxaaYa8/zQJ/ubhwufHEKyJI6PtLmEPpjyZYWuEZC8XS3qc1wjLhJsbm9MttNIOEXxg9uw/onopL6HrEKlp0EshCFccghCEACEFEoAEut+zitDp/A5MVLrfs4rQ6fwOVU+zZoZK3yPn0DeT4rX6fwNTFS43lSf4Wt0/gamM10ogfgROVd8k59DKELBKtM4yheDU2Ce5eCHHMxzfqVFybHupVAz7NfYobTNsngxH1rUsQGgnkknX2qq2+tMk5nHtSONldNGbxGIKE6rkfWZLhOIzjafrD/sqjp+vfquxkN4P79snrVj0rbBTplxMO1Rtgx2STzlVejQL20yc6lRo7z8AVl0U3Zv4R9jS5nyXULdXH8O27mcOvX71B03EkbBj78O+epStsF1zmH1bx64hQgfAAzgHnyu/MmI9QzRQqa6uF0/8AV87odujwS90/Zg9ZM/qp2gTiD6wDh16urghRNiENaf6pE/2ht3HZi9STHQ6nsuXes5eFMeZ5yZupur3PFeWF2E3sTidnCxGUgTzt5VYLPV/hjStFnLgwgU6rTqqAYh3I4cIdeUYRjTeBnNsjrGI+CsOhtGl7KlNgdcqNDmiRILTgYdhmQVbEs52QpW7F60Zb216YqMOBzGw7CupUDc3aHWaqwO/462AGx4i8w7DiHNOsOjmv6cod1pOAQhC6AwsrBWUACXW/ZxWh0/gcmKl1v2cVodP4HKqbZs0Mlb5Hz6GN5Titfp/A1MIhL3eU4rX6fwNTDUQ7NE5V3yTn0PIZyk9fwC9IQrbCAIQvFV8Dl1DlQ3YDm0nVF0t1kY8yq1sxOeEyerLqwU1bzE6zrOqf0CrWk611hPIfrrWJi63XWPQU2RBaXBq3jqnXsH/qi6Fs8k6leaYY4uAxxlrgNWq93KxUbMCOFOUkchnPnh3ctVpcAwGASKd7tkkeyFSteg04p6VRmVq6/QqtrrFxe85Gf1KjLO9oqNvTmZ/frCmNKkNYBrcBjq4Rww/tHvUK6nLpyEz2H9k3HStCGJJ32Mleq7SX6fRJU6pAYI4BDjyjhH9Qu2rUwbJj1Z2bD2ha20pp05/peOb0VoqPlr2RjiW82BjvlWtabmDU73RI0q0Pk5OiesSPer7uJtU1Luym/wD2af1S5tLYLYyuNB/xACmtB6QdTLHtPCae0ZY84wPOu46s1pi9SuXGvosOfUs7xIeLzORzRwYOolk47W61JbntI1CXWe0A+Vp4Xowe31XHZI15ThngtAtNO0h1RstLQ10+s27BdEZiCR1LGk6jqb6dZ4ipTMFzRhUpH0mmNYwcBtb2u021op1FlQsAziFldEghCEACXW/ZxWh0/gcmKl1v2cVodP4HKqfZs0Mlb5Hz6GN5Titfp/A1MNLzeU4rX6fwNTDUQbNE5V3yTn0BCEK4QMPeAJK5nVCAXnPJo2La8T9d649JVYw1AT9fWtUTVOlOo7oV3YjLS6TGzEqA0ib/AABrOPMTc+K77daC1jyMXEHt1DthQ1mk1WgHYB1AmT14rDbu7mjRTY7bU4BrzrMxzZDtAlV7SVoLr7G5XmUweX0XdQuz1ru0zbokjKTE/wBLWzI6wY5woCvaLjqbPWbTvO/veIx5wCOsK2KjzJXAi9P2m9VAAiDMey33T1rZ/DwxpMYzPPgfGFyMp36j37DdHUAP2VislBpLmnW4uHMCGd6b/p0nc8vhUS1L9/8AmoKtK7RaIxk/6g/FQ9rwqdTSOwA+5StvrF2Gokn2Y/RclspY0nckHrMfFF7axDzPNsaW1CDgCGxzQB3EQttgqmXDWOF1YyO8BbdMsJYx2yWmM85HXmuZlQh9N/8AULro24/EypWlHLWkuWhLZd4TTnALdrTmeX65VdtFPbXs92pDxjTdOuMJ6xB60rtGVroM+q72HfpKuG57SwpVXMPoPgjnGBIOs4Y8wTEFfkUV02ZbbCwtYGudeu8G9hjGAJjWulceLm3qT2uBynEHrGXYud9pq0hL2X2ayw4t6jiR+iaOSUQuQWx0T5J8ZggsPuctlK0T6jxzj90Ab0ut+zitDp/A5MIv/Ce74lL3fs4rQ6fwOVU+zZoZK3yPn0PO8rxWv0/gamGl5vK8Vr9P4GphqINmicq75Jz6GVqc+TdHWdixaKt0YZnJZoU7o5TiV23d2QjbRc2ZKF0pUgEnMn6+uRStpqXR9fXJ1qt2+redzJTGyJU2LoKbu5DaSq8HnPYM/dAXDZnQXOGLgyBG12HaBf7F2aToSBtJ98Ae4rjsvBZUqahl9co/2WSjQWojra2XBmYLm0jygfzKp7m/5KqutnlK7n6nOn/qDwf9GdqsW6Gr5Nl2eFcuDHG/Ulzzzhsdiq2jm4ycsTyR/wCtKdhXhOqEs2ur2t+pI6Np8JjfxAu/2Kk9EscSTOBMDrde909oXBojNzzsLurBsdjiu7R3BZTbJLsScMZcC7/W6OpWSahO+kw53pE6h4o+C6bTZv5bNoA7iCuG3G75Qa8AO8/BS9rdwY2mJ/7riR2sRQtZw6Qd/LI/+zm90j3g9S4HRDhsMjq+uxdVqMtrA6qwPstHvBUW+ob93+puHOIke49RVlC8JU9ZN2arIJjMd8SR2hwUzIqUwGjhtg7JAGfPEdvZXaFWIg5OA7Tgf8gBP4ipjRtQYjKCAHbJ4TJ5M29S6oek4kReNy2lm3QwnCOCNYcM2gDE6z1cqnzUc70Wxyv+UY9sKhaNszxTNWkOFTdwgMwMwYzwxB5teq6aEt/laYJiYGWv6+CdjqbWkpNzLtFvDfgSMT6IJ1AahK61ptVnD2kEA4EY5Y4EHkXLo6nUpnyZ4VOJY6cW/gdOcajsXYEgl1v2cVodP4HJipdb9nFaHT+Byqn2bNDJW+R8+h53leK1+n8DUwatQNElL7eV4rX6fwNV8AvunUPf9fBcRt9mrazvKm+Sc+gUKZJvOzOQ2Bb0LxWqXQSrUlQjP1sj9I1uFGoD9/07FAPd3nu+oXdbavpbTh8T71x0mYzlAWLPXn1D0dOajg0iS4bCTcaNk4doF49ZWqvTH8tgyc8uOy63ED/QLc+nNXkY3D+50yewd612urdvvyui6PefeB1KjS2XakUPdfag6s/YwGOVxzPOAwDrUceCwiMbrGnnLQ895I61otNTyrxHrv7i4DHlu+9dWkHSXDa957Ddb7lpx02siyS1MVl5ndYXAU8dYAPNde75VI2GrIdPpCX9XCb+ihqbh5JxORJAHJwf/OtdujKsvd0bm9fB/corV0xLzPekSPLtH9T6fe391Jl15gGRvt73tPiUNWxq0ifVuv8A8aYdHXEKXsYkNcDnVb1klo+CpkWhHVHmcNqMPtAGV5s84c/66lwPZmQYMQDs5e4Lsru/5ztrkdQvD3yuVwkcsYK+nULs1WCuCwtyI4OGoEAt7DPap+xVJDXn1xdcPxZjvDx/2CrjW3Lx1OcBzGCc52kdinLBixwGB9IbARBBHWAYUMllu3PaUNN055SNbhr64jrA2lWC1WcUn069ExRe4XwPRF7Jw5DOWonlKothYXy5oOowAScdkax8Cr/ufpuNJ9Cuybp1jgua6SIPPPNgmo22rMXehk8hR+iKjodTqYvpm7J9ZvqP6xgeVpUgr0yAS637OK0On8DkxUut+zitDp/A5VT7NmhkrfI+fQ17zAmyVx/9/A1MNjAMhCXu8txWt0/gamGogXgTOsq73Jz6GZUbpStqGrP65vepAqKt9E5CSczzwSerCetc4m+ZZCcVr6SHtGYat9SlDTsbnynUPrYsUqDhw3DXhzR/4urS7bjGM6zynWsxR+F1P+cBrO0pEK3N2XLz5DuAUDuztfk7MQM3z3/sT3Kbum7Gs+84Kobr6hfVpM9UXnHmGXbBVcNN6yyorWjbNdq0wdQk88StVapMnaD9dqmaFkIfUOu4eouUayhOPMBzkgx3LQTOqmtSN9zgCMhhzkkT8V1aJbi4/wB8f4BeaFAmiCGudDnkkAmA3WYyjauvQTB5NzpBaGux6gCor0Uiv9zOG1SHXokAgRyXAP36lN6IpXabRsqt7rmfaoq0QXMxHCa1wB14DEBSGh67S0saQXX6jiObDqxuqqRN0ndLOO1nOMi8u7yfiVroiCJyxnmnH3qzbndyjrVfl9wMu4xJkmYI2XQcdpGa3aR3NU7PXpMrVS6k4vN4CHgR15OI1JqiJum6Faq0npKrVsk0qrT6rmmfZ6vSHcpDQ9nqnKk917AENJE8mGWI7QpzcrSH8RD2EUazHj+Y3AtZdeGnUSGsaDzlMTRViFNmuSB6RkwAAJ5TEnlJzVihvrOe04EJud3NPpse2s5vCc1wDJwLSSDJyJBIIhWkIQr0klZHBi6JmMcp1rKEIAEut+zitDp/A5MVLrfs4rQ6fwOVU+zZoZK3yPn0PG8txWv0/gamEl7vLcVr9P4GphKINmjrKu+Sc+gLF0Y8uayhWmeaX2cEy7HCI1KO0zRvPYJxI+PxnuUuuP8AhiapecgAB9c6qljzqbJa2d0VWdyA05SDX3WCBGPZ8ZVS0ZoYGp/Mlwe5zcSSbmJIB2QD2K7boqLjeDAAT6x/tIEDlOHYozQlF3liLhyLG4SQNrowEkY845Un2ebL7MYVfgK/R0aGmoJnEA7SAYjtIHWrbuG0ZS8g69TaXtqua4uGMtN4Z6xMdS2Dc9Ucb3BbBEA4k4iSY5lZLNZWU71xobec57o1ucZJKcijdLuUSV5ysU3cRo2mDWpuaBceQBrguqAgk4nC6DzBDN78CpXLaobSqkwy7JbIMwZ2nLYFZND2NrH2h4Ml9U82GEdRLgpRW5qasyvOd7lIsWiv4dwFWz1aoY9zqbqYa4eoGkgkGQGe27DWqzp+k3/+mXsFVhqUjUqMqNuw4wxsAaiGk68ZTdS4tFAWjS9cah5Gl1Nbff8A79y4nX/zsuRMf9V2d24e3spsrF9+TXIgU6jsGgN9VpEzOC219GfxVRtQXi3yhJa6m8N8mCYuucADegGJwvnmVp0dYW0WuDSTeqPqEna9xceyY6lrsFS4TReYIJ8n+JmYA2lvokcgOtWULNpzSurS7s4N1DP5La13GhUbVDcMgYcDq9Ek4bAp5RWm3eUabOyC+pg78FM+k52zCQNpI1AxKqSQQhCgAQhCABLrfs4rQ6fwOTFS637OK0On8DlVPs2aGSt8j59Ckbj92zrBTfTbRbUvvvyXERgBGAOxT/nbqfdWfmH5UISCmrpVkz2MuTMLLW666Lt+7+w87dT7qz8w/KjzuVPurPzD8qyhT+RJxOO58F/h8v7Medyp91Z+YflR526n3Vn5h+VCEfkScQ7nwX+Hy/s02jfUe/Oytka/KHLWPRyXqhvrOZlZG/mn33UIUdvXruHdGDtbM+X9m7zv1PurPzD8qz54Kn3Rn5h+VCFP5EnEjufBen8v7NVn32HMbdbZGxJP/KTi4lxJ4OsklbfO/U+6M/MPyrCEfkScQ7nwX+Hy/sz54Kn3Rn5h+VQeh93rqFarWNBr3VH1H4viC85ZagA1CFDnretkrJGDX9ny/snPPBU+6M/MPyrXaN9g1G3X2Km9uxz5HYWoQp/Ik4kdz4L0/l/Z5su+qaYu07FSYJmGvgTtwbmt3ngqfdGfmH5UIR+RJxDufBen8v7DzwVPujPzD8qPPBU+6M/MPyoQj8iTiHc+C9P5f2HngqfdGfmH5UeeCp90Z+YflQhH5EnEO58F6fy/sPPBU+6M/MPyqv7st3DrfSZTdRbTuVL8h5dOBEQQNqEKHNXUrNlkWTMLFWq6KLNe7+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6262" name="Picture 6" descr="https://encrypted-tbn2.gstatic.com/images?q=tbn:ANd9GcS-ht6eLTY10XNDhF5O--p830lw3rETRLQBY84pbORWK1HrEhL85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14686"/>
            <a:ext cx="2819712" cy="261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9" name="Picture 1" descr="L:\мои куклы\DSCN59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4268" y="3071810"/>
            <a:ext cx="2622187" cy="33095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652120" y="6381328"/>
            <a:ext cx="2901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«Масленица» домашняя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Picture 6" descr="http://blestiashky.narod.ru/8/blesk5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9343" y="404664"/>
            <a:ext cx="1044657" cy="8973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62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5256088" cy="4905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dirty="0" smtClean="0">
                <a:ln w="3200">
                  <a:solidFill>
                    <a:schemeClr val="tx2"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Кукла «Неразлучники». Парочка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5175"/>
            <a:ext cx="5580063" cy="6092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/>
              <a:t>        </a:t>
            </a:r>
            <a:r>
              <a:rPr lang="ru-RU" sz="1800" dirty="0" smtClean="0"/>
              <a:t>Свадебную куклу «Парочку» изготавливали из трёх красных лоскутков одинакового размера. Куклу дарили молодым на свадьбе, закреплённую на полотенце. Когда рождается в молодой семье первый ребёнок, полотенцем начинали пользоваться, а куклу давали ребёнку или хранили всю жизнь, как оберег семьи и брака.</a:t>
            </a:r>
            <a:endParaRPr lang="ru-RU" sz="2000" dirty="0" smtClean="0"/>
          </a:p>
        </p:txBody>
      </p:sp>
      <p:pic>
        <p:nvPicPr>
          <p:cNvPr id="25605" name="Picture 6" descr="C:\Users\x\Desktop\DSCN49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8640"/>
            <a:ext cx="34568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 descr="C:\Users\x\Desktop\загружен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501008"/>
            <a:ext cx="2736304" cy="31683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3212976"/>
            <a:ext cx="5616624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Кукла «Мировое дерево»</a:t>
            </a:r>
            <a:endParaRPr lang="ru-RU" sz="1400" b="1" dirty="0" smtClean="0">
              <a:solidFill>
                <a:srgbClr val="FFFF00"/>
              </a:solidFill>
            </a:endParaRPr>
          </a:p>
          <a:p>
            <a:endParaRPr lang="ru-RU" sz="1100" b="1" dirty="0" smtClean="0">
              <a:solidFill>
                <a:srgbClr val="FFFF00"/>
              </a:solidFill>
            </a:endParaRPr>
          </a:p>
          <a:p>
            <a:r>
              <a:rPr lang="ru-RU" dirty="0" smtClean="0"/>
              <a:t>Центр свадебного пирога всегда протыкали рогатиной из березы. На этой рогатине помещались кукла-невеста и кукла-жених.</a:t>
            </a:r>
            <a:br>
              <a:rPr lang="ru-RU" dirty="0" smtClean="0"/>
            </a:br>
            <a:r>
              <a:rPr lang="ru-RU" dirty="0" smtClean="0"/>
              <a:t>Пирогом угощали родственников молодых, а самую серединку пирога с мировым деревом всегда отдавали жениху и невесте.</a:t>
            </a:r>
            <a:br>
              <a:rPr lang="ru-RU" dirty="0" smtClean="0"/>
            </a:br>
            <a:r>
              <a:rPr lang="ru-RU" dirty="0" smtClean="0"/>
              <a:t>Они помещали дерево на почетное место в своем доме. Кукла-оберег хранит семейную жизнь.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" name="Picture 6" descr="http://blestiashky.narod.ru/8/blesk5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12976"/>
            <a:ext cx="1044657" cy="8973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0" y="332657"/>
            <a:ext cx="64436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0" y="188640"/>
            <a:ext cx="644366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Куклу «Пасху» </a:t>
            </a:r>
            <a:r>
              <a:rPr lang="ru-RU" dirty="0"/>
              <a:t>делают к Светлому празднику как символ развития и возрождения. Её можно выставлять в окошко вместе с куличами и крашеными яйцами, а также на продолжении всей Пасхи (а она длится ещё 40 дней после Светлого воскресенья) можно дарить на </a:t>
            </a:r>
            <a:r>
              <a:rPr lang="ru-RU" dirty="0" smtClean="0"/>
              <a:t>Радость </a:t>
            </a:r>
            <a:r>
              <a:rPr lang="ru-RU" dirty="0"/>
              <a:t>и </a:t>
            </a:r>
            <a:r>
              <a:rPr lang="ru-RU" dirty="0" smtClean="0"/>
              <a:t>Благополучие </a:t>
            </a:r>
            <a:r>
              <a:rPr lang="ru-RU" dirty="0"/>
              <a:t>друзьям, знакомым, родным людям и коллегам.</a:t>
            </a:r>
          </a:p>
        </p:txBody>
      </p:sp>
      <p:pic>
        <p:nvPicPr>
          <p:cNvPr id="10241" name="Picture 1" descr="L:\мои куклы\DSCN5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56992"/>
            <a:ext cx="2100252" cy="32511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504" y="2852936"/>
            <a:ext cx="6750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Кукла «Вербница»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символизирует куст вербы; пробуждение природы весной; женщину, которая идет в церковь в день Вербного воскресенья освящать </a:t>
            </a:r>
            <a:r>
              <a:rPr lang="ru-RU" dirty="0" err="1" smtClean="0"/>
              <a:t>вербочку</a:t>
            </a:r>
            <a:r>
              <a:rPr lang="ru-RU" dirty="0" smtClean="0"/>
              <a:t>. Делалась перед Вербным Воскресеньем. Ее цвета должны быть приближены к цветам вербы. В ручках кукла держит три веточки вербы. На личике можно выплести тоненький крестик. По верованиями давних славян, верба - Бог дерево, символ не только Мирового дерева, а и чрезвычайной жизненной силы, так как имеет способность развиваться без корней. Противопоставляется сосне и дубу, которые не всегда могут выдержать бурю; вербовые же ветви благодаря своей гибкости остаются целыми.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x\Desktop\оформление музея\Мой МУЗЕЙ\КУКЛЫ\Пасхаль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016224" cy="31932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6554211</TotalTime>
  <Words>825</Words>
  <Application>Microsoft Office PowerPoint</Application>
  <PresentationFormat>Экран (4:3)</PresentationFormat>
  <Paragraphs>55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Презентация  «Куклы из бабушкиного сундука»</vt:lpstr>
      <vt:lpstr>Слайд 2</vt:lpstr>
      <vt:lpstr>Кукла без лица.</vt:lpstr>
      <vt:lpstr>Слайд 4</vt:lpstr>
      <vt:lpstr>Слайд 5</vt:lpstr>
      <vt:lpstr>Слайд 6</vt:lpstr>
      <vt:lpstr>Кукла «Неразлучники». Парочка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РУССКОЕ НАРОДНОЕ ТВОРЧЕСТВО  ТРЯПИЧНЫЕ  КУКЛЫ</dc:title>
  <dc:creator>ПРОТОКОЛ</dc:creator>
  <cp:lastModifiedBy>Юлия</cp:lastModifiedBy>
  <cp:revision>137</cp:revision>
  <dcterms:created xsi:type="dcterms:W3CDTF">2014-06-13T12:27:32Z</dcterms:created>
  <dcterms:modified xsi:type="dcterms:W3CDTF">2019-02-23T21:09:05Z</dcterms:modified>
</cp:coreProperties>
</file>