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214422"/>
          </a:xfrm>
        </p:spPr>
        <p:txBody>
          <a:bodyPr/>
          <a:lstStyle/>
          <a:p>
            <a:r>
              <a:rPr lang="ru-RU" dirty="0" smtClean="0">
                <a:solidFill>
                  <a:srgbClr val="FF3399"/>
                </a:solidFill>
              </a:rPr>
              <a:t>Колыбельные    детям</a:t>
            </a:r>
            <a:endParaRPr lang="ru-RU" dirty="0">
              <a:solidFill>
                <a:srgbClr val="FF3399"/>
              </a:solidFill>
            </a:endParaRPr>
          </a:p>
        </p:txBody>
      </p:sp>
      <p:pic>
        <p:nvPicPr>
          <p:cNvPr id="1026" name="Picture 2" descr="C:\Users\admin\Desktop\thumb_img_5702bfaae746d_resize_900_5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00108"/>
            <a:ext cx="6215106" cy="5773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857232"/>
            <a:ext cx="4201327" cy="28575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714356"/>
            <a:ext cx="3714776" cy="539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Спи, моя радость, усни!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 доме погасли огни;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Пчелки затихли в саду,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Рыбки уснули в пруду.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Месяц на небе блестит,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Месяц в окошко глядит...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Глазки скорее сомкни,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Спи, моя радость, усни!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Усни! Усни!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 доме все стихло давно,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 погребе, в кухне темно,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Дверь ни одна не скрипит,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Мышка за печкой спит.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Кто-то вздохнул за стеной...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Что нам за дело, родной?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Глазки скорее сомкни,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Спи, моя радость, усни! </a:t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51344"/>
            <a:ext cx="45720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Спят усталые игрушки, книжки спят,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Одеяла и подушки ждут ребят.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Даже сказка спать ложится,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Чтобы ночью нам присниться.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Ты ей пожелай: "Баю-бай!"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Обязательно по дому в этот час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Тихо-тихо ходит Дрема возле нас.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За окошком все </a:t>
            </a:r>
            <a:r>
              <a:rPr lang="ru-RU" dirty="0" err="1" smtClean="0">
                <a:solidFill>
                  <a:srgbClr val="CC0066"/>
                </a:solidFill>
              </a:rPr>
              <a:t>темнне</a:t>
            </a:r>
            <a:r>
              <a:rPr lang="ru-RU" dirty="0" smtClean="0">
                <a:solidFill>
                  <a:srgbClr val="CC0066"/>
                </a:solidFill>
              </a:rPr>
              <a:t>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Утро ночи мудренее,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Глазки закрывай! Баю-бай!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Баю-бай, должны все люди ночью спать.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Баю-баю, завтра будет день опять.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За день мы устали очень,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Скажем всем: "Спокойной ночи!"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Глазки закрывай! Баю-бай!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098" name="Picture 2" descr="C:\Users\admin\Desktop\5a2a389ea6ba3e276b8fddccbbffc157598b1f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857232"/>
            <a:ext cx="43815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357298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Спи, младенец мой прекрасный,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Баюшки-баю.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Тихо смотрит месяц ясный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 колыбель твою.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Стану сказывать я сказки,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Песенку спою;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Ты ж дремли, закрывши глазки,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Баюшки-баю. </a:t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5122" name="Picture 2" descr="C:\Users\admin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928802"/>
            <a:ext cx="482603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35846"/>
            <a:ext cx="364333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За печкою поет сверчок.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Угомонись, не плачь, сынок, -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Глянь, за окном морозная,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Светлая ночка звездная.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Что ж, коли нету хлебушка,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Глянь-ка на чисто </a:t>
            </a:r>
            <a:r>
              <a:rPr lang="ru-RU" dirty="0" err="1" smtClean="0">
                <a:solidFill>
                  <a:srgbClr val="CC0066"/>
                </a:solidFill>
              </a:rPr>
              <a:t>небушко</a:t>
            </a:r>
            <a:r>
              <a:rPr lang="ru-RU" dirty="0" smtClean="0">
                <a:solidFill>
                  <a:srgbClr val="CC0066"/>
                </a:solidFill>
              </a:rPr>
              <a:t>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Видишь, сияют звездочки,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Месяц </a:t>
            </a:r>
            <a:r>
              <a:rPr lang="ru-RU" dirty="0" err="1" smtClean="0">
                <a:solidFill>
                  <a:srgbClr val="CC0066"/>
                </a:solidFill>
              </a:rPr>
              <a:t>плвет</a:t>
            </a:r>
            <a:r>
              <a:rPr lang="ru-RU" dirty="0" smtClean="0">
                <a:solidFill>
                  <a:srgbClr val="CC0066"/>
                </a:solidFill>
              </a:rPr>
              <a:t> на лодочке.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Ты спи, а я спою тебе,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Как хорошо там на небе,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Как нас с тобою серый кот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В санках на месяц увезет.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Будут орехи, сладости,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Будут забавы, радости,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Будут сапожки новые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И пряники медовые.</a:t>
            </a:r>
          </a:p>
          <a:p>
            <a:r>
              <a:rPr lang="ru-RU" dirty="0" smtClean="0">
                <a:solidFill>
                  <a:srgbClr val="CC0066"/>
                </a:solidFill>
              </a:rPr>
              <a:t>Ну, отдохни хоть капельку,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Дам золотую сабельку,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Только усни скорей, сынок,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Неугомонный мой сверчок.</a:t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6148" name="Picture 4" descr="C:\Users\admin\Desktop\big_215f3b81ce7ad9cfb02d5682e0dd7e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142984"/>
            <a:ext cx="4691086" cy="3267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31432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CC0066"/>
                </a:solidFill>
              </a:rPr>
              <a:t>Баю-баюшки-баю</a:t>
            </a:r>
            <a:r>
              <a:rPr lang="ru-RU" dirty="0" smtClean="0">
                <a:solidFill>
                  <a:srgbClr val="CC0066"/>
                </a:solidFill>
              </a:rPr>
              <a:t>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Не </a:t>
            </a:r>
            <a:r>
              <a:rPr lang="ru-RU" dirty="0" err="1" smtClean="0">
                <a:solidFill>
                  <a:srgbClr val="CC0066"/>
                </a:solidFill>
              </a:rPr>
              <a:t>ложися</a:t>
            </a:r>
            <a:r>
              <a:rPr lang="ru-RU" dirty="0" smtClean="0">
                <a:solidFill>
                  <a:srgbClr val="CC0066"/>
                </a:solidFill>
              </a:rPr>
              <a:t> на краю.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Придет серенький волчок,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Он ухватит за бочок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И потащит во лесок,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Под ракитовый кусток.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К нам, волчок, не ходи,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Нашу Сашу не буди. </a:t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7170" name="Picture 2" descr="C:\Users\admin\Desktop\big_215f3b81ce7ad9cfb02d5682e0dd7e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714356"/>
            <a:ext cx="3385062" cy="23574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3929066"/>
            <a:ext cx="35004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Спать пора! уснул бычок,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Лег в коробку на бочок.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Сонный мишка лег в кровать.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Только слон не хочет спать: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Головой кивает слон, </a:t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>Он слонихе шлет поклон.</a:t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7171" name="Picture 3" descr="C:\Users\admin\Desktop\gaming3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643314"/>
            <a:ext cx="2173312" cy="2314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то колыбельные\DSC03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28671"/>
            <a:ext cx="3143272" cy="2357454"/>
          </a:xfrm>
          <a:prstGeom prst="rect">
            <a:avLst/>
          </a:prstGeom>
          <a:noFill/>
        </p:spPr>
      </p:pic>
      <p:pic>
        <p:nvPicPr>
          <p:cNvPr id="8195" name="Picture 3" descr="F:\фото колыбельные\DSC03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786190"/>
            <a:ext cx="3000364" cy="2250273"/>
          </a:xfrm>
          <a:prstGeom prst="rect">
            <a:avLst/>
          </a:prstGeom>
          <a:noFill/>
        </p:spPr>
      </p:pic>
      <p:pic>
        <p:nvPicPr>
          <p:cNvPr id="8196" name="Picture 4" descr="F:\фото колыбельные\DSC03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2952770" cy="2214578"/>
          </a:xfrm>
          <a:prstGeom prst="rect">
            <a:avLst/>
          </a:prstGeom>
          <a:noFill/>
        </p:spPr>
      </p:pic>
      <p:pic>
        <p:nvPicPr>
          <p:cNvPr id="8197" name="Picture 5" descr="F:\фото колыбельные\DSC035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3907" y="1000108"/>
            <a:ext cx="3048022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</Words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Колыбельные    детям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Колыбельные    детям</dc:title>
  <dc:creator>admin</dc:creator>
  <cp:lastModifiedBy>admin</cp:lastModifiedBy>
  <cp:revision>3</cp:revision>
  <dcterms:created xsi:type="dcterms:W3CDTF">2019-02-24T08:56:38Z</dcterms:created>
  <dcterms:modified xsi:type="dcterms:W3CDTF">2019-02-24T09:17:47Z</dcterms:modified>
</cp:coreProperties>
</file>