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D8764C4-AC88-425E-B258-A7278B9391E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4FCC19E-81B7-4885-9D86-A8781DAC7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Организованная образовательная деятельность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2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«Необыкновенное путешествие» </a:t>
            </a:r>
          </a:p>
          <a:p>
            <a:pPr algn="ctr"/>
            <a:r>
              <a:rPr lang="ru-RU" b="1" dirty="0" smtClean="0">
                <a:latin typeface="Comic Sans MS" pitchFamily="66" charset="0"/>
              </a:rPr>
              <a:t>с использованием </a:t>
            </a:r>
            <a:r>
              <a:rPr lang="ru-RU" b="1" dirty="0" err="1" smtClean="0">
                <a:latin typeface="Comic Sans MS" pitchFamily="66" charset="0"/>
              </a:rPr>
              <a:t>здоровьесберегающих</a:t>
            </a:r>
            <a:r>
              <a:rPr lang="ru-RU" b="1" dirty="0" smtClean="0">
                <a:latin typeface="Comic Sans MS" pitchFamily="66" charset="0"/>
              </a:rPr>
              <a:t> технологий.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Совершенствование нетрадиционной формы работы с родителями, формирование их педагогической компетентности и вовлечение в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образовательную деятельность детского сада.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Продолжать закреплять у детей  сенсорные качества  по средствам игровой деятельности.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       Грузовой транспорт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8" descr="0_81f17_83adb49e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2067"/>
            <a:ext cx="8316416" cy="5875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 Легковой транспорт</a:t>
            </a:r>
            <a:endParaRPr lang="ru-RU" dirty="0"/>
          </a:p>
        </p:txBody>
      </p:sp>
      <p:pic>
        <p:nvPicPr>
          <p:cNvPr id="4" name="Picture 4" descr="http://turgus.ucoz.com/_bd/7/91180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638254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Пассажирский транспорт</a:t>
            </a:r>
            <a:endParaRPr lang="ru-RU" dirty="0"/>
          </a:p>
        </p:txBody>
      </p:sp>
      <p:pic>
        <p:nvPicPr>
          <p:cNvPr id="4" name="Picture 2" descr="photosm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71340"/>
            <a:ext cx="8712968" cy="5586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глазки отдыхают</a:t>
            </a:r>
            <a:endParaRPr lang="ru-RU" dirty="0"/>
          </a:p>
        </p:txBody>
      </p:sp>
      <p:pic>
        <p:nvPicPr>
          <p:cNvPr id="4" name="Picture 2" descr="photosm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3312368" cy="2232248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251520" y="3861048"/>
            <a:ext cx="8568952" cy="48463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179512" y="4509120"/>
            <a:ext cx="8568952" cy="484632"/>
          </a:xfrm>
          <a:prstGeom prst="rightArrow">
            <a:avLst>
              <a:gd name="adj1" fmla="val 50000"/>
              <a:gd name="adj2" fmla="val 58708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23528" y="5085184"/>
            <a:ext cx="8640960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23528" y="5805264"/>
            <a:ext cx="8568952" cy="484632"/>
          </a:xfrm>
          <a:prstGeom prst="rightArrow">
            <a:avLst>
              <a:gd name="adj1" fmla="val 50000"/>
              <a:gd name="adj2" fmla="val 58708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3prpvr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4"/>
          <a:stretch>
            <a:fillRect/>
          </a:stretch>
        </p:blipFill>
        <p:spPr>
          <a:xfrm>
            <a:off x="1547664" y="0"/>
            <a:ext cx="5256584" cy="67729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0700" dirty="0" smtClean="0">
                <a:latin typeface="Monotype Corsiva" pitchFamily="66" charset="0"/>
              </a:rPr>
              <a:t>Спасибо за внимание!</a:t>
            </a:r>
            <a:endParaRPr lang="ru-RU" sz="107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</TotalTime>
  <Words>24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Организованная образовательная деятельность</vt:lpstr>
      <vt:lpstr>           Цель: Совершенствование нетрадиционной формы работы с родителями, формирование их педагогической компетентности и вовлечение в воспитательно – образовательную деятельность детского сада.  Продолжать закреплять у детей  сенсорные качества  по средствам игровой деятельности. </vt:lpstr>
      <vt:lpstr>       Грузовой транспорт </vt:lpstr>
      <vt:lpstr>       Легковой транспорт</vt:lpstr>
      <vt:lpstr>Пассажирский транспорт</vt:lpstr>
      <vt:lpstr>Наши глазки отдыхают</vt:lpstr>
      <vt:lpstr>Презентация PowerPoint</vt:lpstr>
      <vt:lpstr> 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Организованная образовательная деятельность</dc:title>
  <dc:creator>Алена</dc:creator>
  <cp:lastModifiedBy>Татьяна</cp:lastModifiedBy>
  <cp:revision>5</cp:revision>
  <dcterms:created xsi:type="dcterms:W3CDTF">2016-11-27T15:01:31Z</dcterms:created>
  <dcterms:modified xsi:type="dcterms:W3CDTF">2019-02-24T09:55:36Z</dcterms:modified>
</cp:coreProperties>
</file>