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1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1C"/>
    <a:srgbClr val="9F1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1" d="100"/>
          <a:sy n="71" d="100"/>
        </p:scale>
        <p:origin x="-72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47FDDD2-B28B-4F26-8713-31F71D0B203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D7398E5-7A27-48D2-9EEA-01672C1B36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340768"/>
            <a:ext cx="6368752" cy="936104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МАУДО ДЮЦ «На Комсомольской»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студия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дпи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дизайна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прованс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628800"/>
            <a:ext cx="6768752" cy="417646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300" b="1" i="0" dirty="0" smtClean="0">
              <a:solidFill>
                <a:schemeClr val="accent4">
                  <a:lumMod val="50000"/>
                </a:schemeClr>
              </a:solidFill>
              <a:latin typeface="Mistral" pitchFamily="66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800" b="1" i="0" dirty="0" smtClean="0">
                <a:solidFill>
                  <a:schemeClr val="accent4">
                    <a:lumMod val="50000"/>
                  </a:schemeClr>
                </a:solidFill>
                <a:latin typeface="Mistral" pitchFamily="66" charset="0"/>
                <a:cs typeface="Times New Roman" pitchFamily="18" charset="0"/>
              </a:rPr>
              <a:t>Сюжет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800" b="1" i="0" dirty="0" smtClean="0">
                <a:solidFill>
                  <a:schemeClr val="accent4">
                    <a:lumMod val="50000"/>
                  </a:schemeClr>
                </a:solidFill>
                <a:latin typeface="Mistral" pitchFamily="66" charset="0"/>
                <a:cs typeface="Times New Roman" pitchFamily="18" charset="0"/>
              </a:rPr>
              <a:t> театральной постановки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800" b="1" i="0" dirty="0" smtClean="0">
                <a:solidFill>
                  <a:schemeClr val="accent4">
                    <a:lumMod val="50000"/>
                  </a:schemeClr>
                </a:solidFill>
                <a:latin typeface="Mistral" pitchFamily="66" charset="0"/>
                <a:cs typeface="Times New Roman" pitchFamily="18" charset="0"/>
              </a:rPr>
              <a:t>по сказке Шарля Перро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5100" b="1" i="0" dirty="0" smtClean="0">
                <a:solidFill>
                  <a:schemeClr val="accent4">
                    <a:lumMod val="50000"/>
                  </a:schemeClr>
                </a:solidFill>
                <a:latin typeface="Mistral" pitchFamily="66" charset="0"/>
                <a:cs typeface="Times New Roman" pitchFamily="18" charset="0"/>
              </a:rPr>
              <a:t>«Золушка  или  хрустальный башмачок»</a:t>
            </a:r>
            <a:endParaRPr lang="ru-RU" sz="5100" b="1" i="0" dirty="0">
              <a:solidFill>
                <a:schemeClr val="accent4">
                  <a:lumMod val="50000"/>
                </a:schemeClr>
              </a:solidFill>
              <a:latin typeface="Mistral" pitchFamily="66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900" i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900" b="1" i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900" b="1" i="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b="1" i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1900" b="1" i="0" dirty="0" smtClean="0">
                <a:latin typeface="Times New Roman" pitchFamily="18" charset="0"/>
                <a:cs typeface="Times New Roman" pitchFamily="18" charset="0"/>
              </a:rPr>
              <a:t>работы-Морозова Алина</a:t>
            </a:r>
            <a:endParaRPr lang="ru-RU" sz="1900" b="1" i="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i="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i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i="0" dirty="0" smtClean="0">
                <a:latin typeface="Times New Roman" pitchFamily="18" charset="0"/>
                <a:cs typeface="Times New Roman" pitchFamily="18" charset="0"/>
              </a:rPr>
              <a:t>Калининград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i="0" dirty="0" smtClean="0">
                <a:latin typeface="Times New Roman" pitchFamily="18" charset="0"/>
                <a:cs typeface="Times New Roman" pitchFamily="18" charset="0"/>
              </a:rPr>
              <a:t>2018г.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91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щшлх\Desktop\ЯНТАРНАЯ МОЗАИКА 2018 заявки\Янтарная мозаика 2018 положение\0_9bff9_e39144cb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6984776" cy="44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хщшлх\Desktop\Новая папка\20180117_1112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17243">
            <a:off x="6621817" y="3859502"/>
            <a:ext cx="1969851" cy="1543826"/>
          </a:xfrm>
          <a:prstGeom prst="rect">
            <a:avLst/>
          </a:prstGeom>
          <a:noFill/>
          <a:ln w="571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хщшлх\Desktop\Новая папка\20180117_1112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50383">
            <a:off x="5085728" y="3865910"/>
            <a:ext cx="2002610" cy="1512171"/>
          </a:xfrm>
          <a:prstGeom prst="rect">
            <a:avLst/>
          </a:prstGeom>
          <a:noFill/>
          <a:ln w="571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108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022824" cy="302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384042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img1.liveinternet.ru/images/attach/c/3/76/268/76268097_009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1565" flipV="1">
            <a:off x="204013" y="3921560"/>
            <a:ext cx="5328593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1.liveinternet.ru/images/attach/c/3/76/268/76268097_00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50494" flipV="1">
            <a:off x="4643250" y="1031174"/>
            <a:ext cx="4752530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76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ljplus.ru/img4/g/d/gdmitry/zol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744105"/>
            <a:ext cx="5465465" cy="224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4417" y="1124744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хщшлх\Desktop\картинки золушка\Dlya-chego-nuzhna-zola-na-ogorode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10" y="1131291"/>
            <a:ext cx="3735686" cy="280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img1.liveinternet.ru/images/attach/c/3/76/268/76268097_00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4014" y="4313611"/>
            <a:ext cx="2285085" cy="92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g1.liveinternet.ru/images/attach/c/3/76/268/76268097_0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02649" y="4291656"/>
            <a:ext cx="2285085" cy="98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241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g1.liveinternet.ru/images/attach/c/3/76/268/76268097_00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42249" y="2571139"/>
            <a:ext cx="4919793" cy="153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mg1.liveinternet.ru/images/attach/c/3/76/268/76268097_009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864605" y="2469265"/>
            <a:ext cx="4752530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937794"/>
            <a:ext cx="3996952" cy="4863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16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щшлх\Desktop\Новая папка (3)\20180120_1233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971600" y="1052736"/>
            <a:ext cx="7128792" cy="493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971597" y="5587583"/>
            <a:ext cx="7128794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</a:t>
            </a:r>
            <a:r>
              <a:rPr lang="ru-RU" sz="2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НАША     ТВОРЧЕСКАЯ     КОМАНДА</a:t>
            </a:r>
            <a:endParaRPr lang="ru-RU" sz="20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9646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321</TotalTime>
  <Words>24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Кутюр</vt:lpstr>
      <vt:lpstr>     МАУДО ДЮЦ «На Комсомольской» студия дпи и дизайна «прованс»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МАУДО ДЮЦ «На Комсомольской» студия дпи и</dc:title>
  <dc:creator>хщшлх</dc:creator>
  <cp:lastModifiedBy>хщшлх</cp:lastModifiedBy>
  <cp:revision>35</cp:revision>
  <dcterms:created xsi:type="dcterms:W3CDTF">2018-01-14T15:28:45Z</dcterms:created>
  <dcterms:modified xsi:type="dcterms:W3CDTF">2019-02-24T18:24:29Z</dcterms:modified>
</cp:coreProperties>
</file>