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6" r:id="rId3"/>
    <p:sldId id="257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5CF95-8937-461B-8E64-86B59BA38521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FD37639-6484-43AE-96AD-937FB61D70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5CF95-8937-461B-8E64-86B59BA38521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37639-6484-43AE-96AD-937FB61D70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5CF95-8937-461B-8E64-86B59BA38521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37639-6484-43AE-96AD-937FB61D70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5CF95-8937-461B-8E64-86B59BA38521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FD37639-6484-43AE-96AD-937FB61D70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5CF95-8937-461B-8E64-86B59BA38521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37639-6484-43AE-96AD-937FB61D705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5CF95-8937-461B-8E64-86B59BA38521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37639-6484-43AE-96AD-937FB61D70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5CF95-8937-461B-8E64-86B59BA38521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5FD37639-6484-43AE-96AD-937FB61D7057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5CF95-8937-461B-8E64-86B59BA38521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37639-6484-43AE-96AD-937FB61D70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5CF95-8937-461B-8E64-86B59BA38521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37639-6484-43AE-96AD-937FB61D70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5CF95-8937-461B-8E64-86B59BA38521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37639-6484-43AE-96AD-937FB61D70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5CF95-8937-461B-8E64-86B59BA38521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37639-6484-43AE-96AD-937FB61D7057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3B5CF95-8937-461B-8E64-86B59BA38521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FD37639-6484-43AE-96AD-937FB61D705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Военные профессии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45881" y="5805264"/>
            <a:ext cx="45719" cy="72008"/>
          </a:xfrm>
        </p:spPr>
        <p:txBody>
          <a:bodyPr>
            <a:normAutofit fontScale="25000" lnSpcReduction="20000"/>
          </a:bodyPr>
          <a:lstStyle/>
          <a:p>
            <a:pPr algn="r">
              <a:buNone/>
            </a:pPr>
            <a:r>
              <a:rPr lang="ru-RU" sz="1100" dirty="0" smtClean="0">
                <a:latin typeface="Arial Black" pitchFamily="34" charset="0"/>
              </a:rPr>
              <a:t> </a:t>
            </a:r>
            <a:endParaRPr lang="ru-RU" sz="1100" dirty="0">
              <a:latin typeface="Arial Black" pitchFamily="34" charset="0"/>
            </a:endParaRPr>
          </a:p>
        </p:txBody>
      </p:sp>
      <p:pic>
        <p:nvPicPr>
          <p:cNvPr id="2050" name="Picture 2" descr="http://nti.ncfu.ru/wp-content/uploads/2016/08/rf_s_gerbo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772816"/>
            <a:ext cx="7620000" cy="48196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32440" y="4853411"/>
            <a:ext cx="306760" cy="4571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332656"/>
            <a:ext cx="8443664" cy="115212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6386" name="Picture 2" descr="https://medcollege5.ru/images/professii/voennye-professii-dlya-muzhch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8572500" cy="2857500"/>
          </a:xfrm>
          <a:prstGeom prst="rect">
            <a:avLst/>
          </a:prstGeom>
          <a:noFill/>
        </p:spPr>
      </p:pic>
      <p:pic>
        <p:nvPicPr>
          <p:cNvPr id="16388" name="Picture 4" descr="http://abinlib.ru/uploads/posts/2016-12/1482128925_professii-v-pogona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212976"/>
            <a:ext cx="2592288" cy="3456384"/>
          </a:xfrm>
          <a:prstGeom prst="rect">
            <a:avLst/>
          </a:prstGeom>
          <a:noFill/>
        </p:spPr>
      </p:pic>
      <p:pic>
        <p:nvPicPr>
          <p:cNvPr id="16390" name="Picture 6" descr="http://mil.ru/images/military/military/photo/150razvedchikov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888" y="3212976"/>
            <a:ext cx="4878710" cy="34594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Сухопутные войска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892480" y="6021288"/>
            <a:ext cx="99120" cy="58837"/>
          </a:xfrm>
        </p:spPr>
        <p:txBody>
          <a:bodyPr>
            <a:normAutofit fontScale="25000" lnSpcReduction="20000"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3074" name="Picture 2" descr="http://www.belvpo.com/wp-content/uploads/2017/09/07522aa3161527db607410db7f26a8b387ed9e5d33bb99f7970ce2f484b42003-21-09-20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96752"/>
            <a:ext cx="4392488" cy="2610235"/>
          </a:xfrm>
          <a:prstGeom prst="rect">
            <a:avLst/>
          </a:prstGeom>
          <a:noFill/>
        </p:spPr>
      </p:pic>
      <p:pic>
        <p:nvPicPr>
          <p:cNvPr id="3076" name="Picture 4" descr="http://etotprazdnik.ru/wp-content/uploads/2016/08/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3933056"/>
            <a:ext cx="4531114" cy="266429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644008" y="1124745"/>
            <a:ext cx="410445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Если ты стоишь в строю,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Помни Родину свою,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Помни: сын ты и солдат.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На тебя всегда глядят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Наши зоркие глаза,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Наши добрые сердца.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И на все тебе ответ —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Дороже нашей Родины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На свете нет!!!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91264" cy="838200"/>
          </a:xfrm>
        </p:spPr>
        <p:txBody>
          <a:bodyPr/>
          <a:lstStyle/>
          <a:p>
            <a:pPr algn="ctr"/>
            <a:r>
              <a:rPr lang="ru-RU" dirty="0" smtClean="0"/>
              <a:t> военно-воздушные  силы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7766640" y="5877272"/>
            <a:ext cx="45719" cy="7200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1026" name="Picture 2" descr="http://privetstvennyy-adres.ru/wp-content/uploads/2015/07/%D0%9F%D0%BE%D0%B7%D0%B4%D1%80%D0%B0%D0%B2%D0%BB%D0%B5%D0%BD%D0%B8%D0%B5-%D1%81-%D0%94%D0%BD%D1%91%D0%BC-%D0%92%D0%BE%D0%B5%D0%BD%D0%BD%D0%BE-%D0%B2%D0%BE%D0%B7%D0%B4%D1%83%D1%88%D0%BD%D1%8B%D1%85-%D1%81%D0%B8%D0%BB-%D0%A0%D0%BE%D1%81%D1%81%D0%B8%D0%B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268760"/>
            <a:ext cx="4466257" cy="3024336"/>
          </a:xfrm>
          <a:prstGeom prst="rect">
            <a:avLst/>
          </a:prstGeom>
          <a:noFill/>
        </p:spPr>
      </p:pic>
      <p:pic>
        <p:nvPicPr>
          <p:cNvPr id="1030" name="Picture 6" descr="https://topwar.ru/uploads/posts/2014-10/thumbs/1413304599_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3829847"/>
            <a:ext cx="4667672" cy="3028153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004048" y="1268760"/>
            <a:ext cx="388843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Военные самолеты мы видели лишь на параде.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И это большое счастье – в мирное время жить.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В праздник Военно-воздушных сил теплится радость во взгляде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Тех, кто однажды был призван судьбой мирное небо хранить. 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Военно-морские силы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8100392" y="5877273"/>
            <a:ext cx="45719" cy="14401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17410" name="Picture 2" descr="http://mtdata.ru/u5/photoCE0C/20782848607-0/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340768"/>
            <a:ext cx="4464496" cy="2808312"/>
          </a:xfrm>
          <a:prstGeom prst="rect">
            <a:avLst/>
          </a:prstGeom>
          <a:noFill/>
        </p:spPr>
      </p:pic>
      <p:pic>
        <p:nvPicPr>
          <p:cNvPr id="17412" name="Picture 4" descr="https://cdn2.img.ria.ru/images/149942/61/14994261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3717032"/>
            <a:ext cx="4801659" cy="276368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932040" y="1340768"/>
            <a:ext cx="38164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Пусть море сегодня не плачет: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В твой праздник желаем удачи!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Пусть небо здоровья пошлёт,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От бед и невзгод бережёт!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танкист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892480" y="5949280"/>
            <a:ext cx="99120" cy="130845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18434" name="Picture 2" descr="http://mtdata.ru/u9/photo913F/20880248498-0/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268760"/>
            <a:ext cx="4680520" cy="2808312"/>
          </a:xfrm>
          <a:prstGeom prst="rect">
            <a:avLst/>
          </a:prstGeom>
          <a:noFill/>
        </p:spPr>
      </p:pic>
      <p:pic>
        <p:nvPicPr>
          <p:cNvPr id="18436" name="Picture 4" descr="https://mother-russia.org/uploads/images/00/00/02/2014/09/16/2b8fa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3861048"/>
            <a:ext cx="4523995" cy="278092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932040" y="1268760"/>
            <a:ext cx="388843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/>
              <a:t>Везде, как будто вездеход,</a:t>
            </a:r>
          </a:p>
          <a:p>
            <a:pPr fontAlgn="base"/>
            <a:r>
              <a:rPr lang="ru-RU" dirty="0"/>
              <a:t>На гусеницах  танк пройдет</a:t>
            </a:r>
          </a:p>
          <a:p>
            <a:pPr fontAlgn="base"/>
            <a:r>
              <a:rPr lang="ru-RU" dirty="0"/>
              <a:t>Ствол орудийный впереди,</a:t>
            </a:r>
          </a:p>
          <a:p>
            <a:pPr fontAlgn="base"/>
            <a:r>
              <a:rPr lang="ru-RU" dirty="0"/>
              <a:t>Опасно, враг, не подходи!</a:t>
            </a:r>
          </a:p>
          <a:p>
            <a:pPr fontAlgn="base"/>
            <a:r>
              <a:rPr lang="ru-RU" dirty="0"/>
              <a:t>Танк прочной защищен броней</a:t>
            </a:r>
          </a:p>
          <a:p>
            <a:pPr fontAlgn="base"/>
            <a:r>
              <a:rPr lang="ru-RU" dirty="0"/>
              <a:t>И сможет встретить бой!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пограничник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H="1">
            <a:off x="8604448" y="5949280"/>
            <a:ext cx="72008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19458" name="Picture 2" descr="http://i.ytimg.com/vi/G-n1g2b8-i8/maxresdefaul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196752"/>
            <a:ext cx="4320480" cy="2808312"/>
          </a:xfrm>
          <a:prstGeom prst="rect">
            <a:avLst/>
          </a:prstGeom>
          <a:noFill/>
        </p:spPr>
      </p:pic>
      <p:pic>
        <p:nvPicPr>
          <p:cNvPr id="19460" name="Picture 4" descr="http://bukvic.ru/wp-content/uploads/2018/05/den-pogranichnika-rossi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3356992"/>
            <a:ext cx="3484079" cy="3283077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788024" y="1196752"/>
            <a:ext cx="388843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Вы гордую службу несёте,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Храните границу страны.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Профессия ваша в почёте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И функции очень важны.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Как вам благодарны безмерно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Не выразить даже в словах.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Граница, сказать будет верно,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В надёжных и сильных руках.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десантник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H="1">
            <a:off x="8676456" y="6021287"/>
            <a:ext cx="72008" cy="58837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20482" name="Picture 2" descr="http://sdrvdv.ru/wp-content/uploads/2012/07/img_tqe-1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196752"/>
            <a:ext cx="4405651" cy="2924944"/>
          </a:xfrm>
          <a:prstGeom prst="rect">
            <a:avLst/>
          </a:prstGeom>
          <a:noFill/>
        </p:spPr>
      </p:pic>
      <p:pic>
        <p:nvPicPr>
          <p:cNvPr id="20484" name="Picture 4" descr="http://dokonline.com/uploads/posts/2018-02/thumbs/1519330612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3717032"/>
            <a:ext cx="4286250" cy="28575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644008" y="1196752"/>
            <a:ext cx="410445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Десантники в минуты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Спускаются с небес.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Распутав парашюты,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Прочешут темный лес,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Овраги, горы и луга.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Найдут опасного врага.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33</TotalTime>
  <Words>51</Words>
  <Application>Microsoft Office PowerPoint</Application>
  <PresentationFormat>Экран (4:3)</PresentationFormat>
  <Paragraphs>21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Военные профессии</vt:lpstr>
      <vt:lpstr> </vt:lpstr>
      <vt:lpstr>Сухопутные войска</vt:lpstr>
      <vt:lpstr> военно-воздушные  силы</vt:lpstr>
      <vt:lpstr>Военно-морские силы</vt:lpstr>
      <vt:lpstr>танкист</vt:lpstr>
      <vt:lpstr>пограничник</vt:lpstr>
      <vt:lpstr>десантник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Военные профессии</dc:title>
  <dc:creator>1</dc:creator>
  <cp:lastModifiedBy>1</cp:lastModifiedBy>
  <cp:revision>1</cp:revision>
  <dcterms:created xsi:type="dcterms:W3CDTF">2019-02-24T14:01:42Z</dcterms:created>
  <dcterms:modified xsi:type="dcterms:W3CDTF">2019-02-24T14:35:19Z</dcterms:modified>
</cp:coreProperties>
</file>