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3" r:id="rId12"/>
    <p:sldId id="264" r:id="rId13"/>
    <p:sldId id="269" r:id="rId14"/>
    <p:sldId id="270" r:id="rId15"/>
    <p:sldId id="271" r:id="rId16"/>
    <p:sldId id="265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6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РОССИЙСКАЯ </a:t>
            </a:r>
            <a: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ФЕДЕРАЦИЯ</a:t>
            </a:r>
            <a:b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Города Калининграда</a:t>
            </a:r>
            <a:b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 развития ребенка – детский сад №2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780928"/>
            <a:ext cx="7488832" cy="2857872"/>
          </a:xfrm>
        </p:spPr>
        <p:txBody>
          <a:bodyPr>
            <a:normAutofit fontScale="85000" lnSpcReduction="20000"/>
          </a:bodyPr>
          <a:lstStyle/>
          <a:p>
            <a:endParaRPr lang="en-US" sz="4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«Превращения великой воды»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 проектом работали:</a:t>
            </a:r>
          </a:p>
          <a:p>
            <a:pPr algn="r"/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Венжина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Т.В.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Науменко В.О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9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280920" cy="5865515"/>
          </a:xfrm>
        </p:spPr>
      </p:pic>
    </p:spTree>
    <p:extLst>
      <p:ext uri="{BB962C8B-B14F-4D97-AF65-F5344CB8AC3E}">
        <p14:creationId xmlns:p14="http://schemas.microsoft.com/office/powerpoint/2010/main" val="328720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неделя (12.02.2018 – 16.02.2018)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Беседа№2 «Путешествие капельки»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Наблюдение №2 - за состоянием воды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№2 «Дружба воздуха и воды»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Физкультминутка «Дождик»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Пальчиковая гимнастика «Рыбка в озере живет»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57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280920" cy="5865515"/>
          </a:xfrm>
        </p:spPr>
      </p:pic>
    </p:spTree>
    <p:extLst>
      <p:ext uri="{BB962C8B-B14F-4D97-AF65-F5344CB8AC3E}">
        <p14:creationId xmlns:p14="http://schemas.microsoft.com/office/powerpoint/2010/main" val="75826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280920" cy="5822107"/>
          </a:xfrm>
        </p:spPr>
      </p:pic>
    </p:spTree>
    <p:extLst>
      <p:ext uri="{BB962C8B-B14F-4D97-AF65-F5344CB8AC3E}">
        <p14:creationId xmlns:p14="http://schemas.microsoft.com/office/powerpoint/2010/main" val="138942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208912" cy="5865515"/>
          </a:xfrm>
        </p:spPr>
      </p:pic>
    </p:spTree>
    <p:extLst>
      <p:ext uri="{BB962C8B-B14F-4D97-AF65-F5344CB8AC3E}">
        <p14:creationId xmlns:p14="http://schemas.microsoft.com/office/powerpoint/2010/main" val="184225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280920" cy="5865515"/>
          </a:xfrm>
        </p:spPr>
      </p:pic>
    </p:spTree>
    <p:extLst>
      <p:ext uri="{BB962C8B-B14F-4D97-AF65-F5344CB8AC3E}">
        <p14:creationId xmlns:p14="http://schemas.microsoft.com/office/powerpoint/2010/main" val="304641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340767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неделя (19.02.2018 – 22.02.2018)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№3 «Берегите воду»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№3 «Лёд – легче воды»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«Круговорот – как я это понимаю»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Подвижная игра «Дождик»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Наблюдение №3 – за снегом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6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8640"/>
            <a:ext cx="8136904" cy="5976664"/>
          </a:xfrm>
        </p:spPr>
      </p:pic>
    </p:spTree>
    <p:extLst>
      <p:ext uri="{BB962C8B-B14F-4D97-AF65-F5344CB8AC3E}">
        <p14:creationId xmlns:p14="http://schemas.microsoft.com/office/powerpoint/2010/main" val="108611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809" y="1920875"/>
            <a:ext cx="3323382" cy="443388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5809" y="1920875"/>
            <a:ext cx="3323382" cy="4433888"/>
          </a:xfrm>
        </p:spPr>
      </p:pic>
    </p:spTree>
    <p:extLst>
      <p:ext uri="{BB962C8B-B14F-4D97-AF65-F5344CB8AC3E}">
        <p14:creationId xmlns:p14="http://schemas.microsoft.com/office/powerpoint/2010/main" val="305568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8280920" cy="5487913"/>
          </a:xfrm>
        </p:spPr>
      </p:pic>
    </p:spTree>
    <p:extLst>
      <p:ext uri="{BB962C8B-B14F-4D97-AF65-F5344CB8AC3E}">
        <p14:creationId xmlns:p14="http://schemas.microsoft.com/office/powerpoint/2010/main" val="420507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Описание проекта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Продолжительность: краткосрочный (февраль)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Участники: воспитатели группы №4, дети 5-6 лет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формировать у детей представление о природном объекте – воде, о значении воды в природе через исследование свойств воды и установление причинно-следственных связей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18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908720"/>
            <a:ext cx="8229600" cy="521744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Итоговая НОД «Вода-волшебница»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0" y="1916832"/>
            <a:ext cx="5715000" cy="436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0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9008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148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воспитывать интерес к явлениям в природе;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развивать наблюдательность, интерес к познавательно - исследовательской деятельности;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Обучающая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расширять представления о роли воды в жизни всего живого.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89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Предполагаемый результат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некоторых природных явлениях;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у детей бережного отношения к воде;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Появление стимула для работы и познания с удовольствием, с желанием;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 детей опытно-исследовательских навыков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56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Подготовительный: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1.Изучение методической литературы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2.Составление картотек, загадок, ребусов, стихов и поговорок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.Подготовка оборудования для опытов с водой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33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96751"/>
            <a:ext cx="8229600" cy="492941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неделя (05.02.2018 – 09.02.2018)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Беседа№1 «Вода вокруг нас»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Наблюдение№1 – за водой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№1 «Необычная вода»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Прослушивание аудиозаписи «Вода буль-буль»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 с изображением природных явлений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0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280920" cy="5865515"/>
          </a:xfrm>
        </p:spPr>
      </p:pic>
    </p:spTree>
    <p:extLst>
      <p:ext uri="{BB962C8B-B14F-4D97-AF65-F5344CB8AC3E}">
        <p14:creationId xmlns:p14="http://schemas.microsoft.com/office/powerpoint/2010/main" val="16332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8352928" cy="5793507"/>
          </a:xfrm>
        </p:spPr>
      </p:pic>
    </p:spTree>
    <p:extLst>
      <p:ext uri="{BB962C8B-B14F-4D97-AF65-F5344CB8AC3E}">
        <p14:creationId xmlns:p14="http://schemas.microsoft.com/office/powerpoint/2010/main" val="290450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8640"/>
            <a:ext cx="8280920" cy="5937523"/>
          </a:xfrm>
        </p:spPr>
      </p:pic>
    </p:spTree>
    <p:extLst>
      <p:ext uri="{BB962C8B-B14F-4D97-AF65-F5344CB8AC3E}">
        <p14:creationId xmlns:p14="http://schemas.microsoft.com/office/powerpoint/2010/main" val="309999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</TotalTime>
  <Words>295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      РОССИЙСКАЯ ФЕДЕРАЦИЯ Муниципальное автономное дошкольное образовательное учреждение Города Калининграда Центр развития ребенка – детский сад №2  </vt:lpstr>
      <vt:lpstr>Описание проекта</vt:lpstr>
      <vt:lpstr>Задачи проекта</vt:lpstr>
      <vt:lpstr>Предполагаемый результат</vt:lpstr>
      <vt:lpstr>Этапы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РОССИЙСКАЯ ФЕДЕРАЦИЯ Муниципальное автономное дошкольное образовательное учреждение Города Калининграда Центр развития ребенка – детский сад №2</dc:title>
  <dc:creator>11</dc:creator>
  <cp:lastModifiedBy>11</cp:lastModifiedBy>
  <cp:revision>10</cp:revision>
  <dcterms:created xsi:type="dcterms:W3CDTF">2018-03-12T17:40:23Z</dcterms:created>
  <dcterms:modified xsi:type="dcterms:W3CDTF">2019-02-24T10:39:18Z</dcterms:modified>
</cp:coreProperties>
</file>