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3" r:id="rId3"/>
    <p:sldId id="259" r:id="rId4"/>
    <p:sldId id="258" r:id="rId5"/>
    <p:sldId id="261" r:id="rId6"/>
    <p:sldId id="267" r:id="rId7"/>
    <p:sldId id="278" r:id="rId8"/>
    <p:sldId id="272" r:id="rId9"/>
    <p:sldId id="266" r:id="rId10"/>
    <p:sldId id="270" r:id="rId11"/>
    <p:sldId id="281" r:id="rId12"/>
    <p:sldId id="271" r:id="rId13"/>
    <p:sldId id="282" r:id="rId14"/>
    <p:sldId id="277" r:id="rId15"/>
    <p:sldId id="269" r:id="rId16"/>
    <p:sldId id="280" r:id="rId17"/>
    <p:sldId id="274" r:id="rId18"/>
    <p:sldId id="283" r:id="rId19"/>
    <p:sldId id="260" r:id="rId20"/>
    <p:sldId id="279" r:id="rId21"/>
    <p:sldId id="286" r:id="rId22"/>
    <p:sldId id="275" r:id="rId23"/>
    <p:sldId id="276" r:id="rId24"/>
    <p:sldId id="285" r:id="rId25"/>
    <p:sldId id="284" r:id="rId26"/>
    <p:sldId id="264" r:id="rId27"/>
    <p:sldId id="25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E286-A2C4-4BE3-B518-290F873C4C4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5917-EAF3-4472-9E7D-322C6EFF5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E286-A2C4-4BE3-B518-290F873C4C4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5917-EAF3-4472-9E7D-322C6EFF5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E286-A2C4-4BE3-B518-290F873C4C4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5917-EAF3-4472-9E7D-322C6EFF5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E286-A2C4-4BE3-B518-290F873C4C4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5917-EAF3-4472-9E7D-322C6EFF5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E286-A2C4-4BE3-B518-290F873C4C4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1345917-EAF3-4472-9E7D-322C6EFF5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E286-A2C4-4BE3-B518-290F873C4C4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5917-EAF3-4472-9E7D-322C6EFF5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E286-A2C4-4BE3-B518-290F873C4C4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5917-EAF3-4472-9E7D-322C6EFF5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E286-A2C4-4BE3-B518-290F873C4C4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5917-EAF3-4472-9E7D-322C6EFF5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E286-A2C4-4BE3-B518-290F873C4C4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5917-EAF3-4472-9E7D-322C6EFF5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E286-A2C4-4BE3-B518-290F873C4C4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5917-EAF3-4472-9E7D-322C6EFF5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E286-A2C4-4BE3-B518-290F873C4C4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5917-EAF3-4472-9E7D-322C6EFF5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E5FE286-A2C4-4BE3-B518-290F873C4C4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345917-EAF3-4472-9E7D-322C6EFF5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0"/>
            <a:ext cx="4786346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16" y="5715016"/>
            <a:ext cx="2128830" cy="99535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Выполнила воспитатель:</a:t>
            </a:r>
          </a:p>
          <a:p>
            <a:r>
              <a:rPr lang="ru-RU" dirty="0" smtClean="0"/>
              <a:t>Митасова Л.Н </a:t>
            </a:r>
            <a:endParaRPr lang="ru-RU" dirty="0"/>
          </a:p>
        </p:txBody>
      </p:sp>
      <p:pic>
        <p:nvPicPr>
          <p:cNvPr id="1027" name="Picture 3" descr="C:\Users\Sereja\Pictures\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Пальчиковая игра «Солнышко светит»</a:t>
            </a:r>
            <a:endParaRPr lang="ru-RU" dirty="0"/>
          </a:p>
        </p:txBody>
      </p:sp>
      <p:pic>
        <p:nvPicPr>
          <p:cNvPr id="8194" name="Picture 2" descr="C:\Users\Sereja\Desktop\P80403-1555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8195" name="Picture 3" descr="C:\Users\Sereja\Desktop\P80403-1553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57752" y="1643050"/>
            <a:ext cx="371477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ereja\Desktop\P80403-1559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500042"/>
            <a:ext cx="4273169" cy="5857916"/>
          </a:xfrm>
          <a:prstGeom prst="rect">
            <a:avLst/>
          </a:prstGeom>
          <a:noFill/>
        </p:spPr>
      </p:pic>
      <p:pic>
        <p:nvPicPr>
          <p:cNvPr id="9219" name="Picture 3" descr="C:\Users\Sereja\Desktop\P80402-1014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5818" y="500042"/>
            <a:ext cx="4448182" cy="5930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Складывание ракеты из счетных палочек</a:t>
            </a:r>
            <a:endParaRPr lang="ru-RU" dirty="0"/>
          </a:p>
        </p:txBody>
      </p:sp>
      <p:pic>
        <p:nvPicPr>
          <p:cNvPr id="10242" name="Picture 2" descr="C:\Users\Sereja\Desktop\P80403-1619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1571612"/>
            <a:ext cx="3929090" cy="5238787"/>
          </a:xfrm>
          <a:prstGeom prst="rect">
            <a:avLst/>
          </a:prstGeom>
          <a:noFill/>
        </p:spPr>
      </p:pic>
      <p:pic>
        <p:nvPicPr>
          <p:cNvPr id="10244" name="Picture 4" descr="C:\Users\Sereja\Desktop\P80403-16075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348706"/>
            <a:ext cx="4643470" cy="3366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геометрических фигур</a:t>
            </a:r>
            <a:endParaRPr lang="ru-RU" dirty="0"/>
          </a:p>
        </p:txBody>
      </p:sp>
      <p:pic>
        <p:nvPicPr>
          <p:cNvPr id="11266" name="Picture 2" descr="C:\Users\Sereja\Desktop\P80412-0944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125465"/>
            <a:ext cx="4038600" cy="3475433"/>
          </a:xfrm>
          <a:prstGeom prst="rect">
            <a:avLst/>
          </a:prstGeom>
          <a:noFill/>
        </p:spPr>
      </p:pic>
      <p:pic>
        <p:nvPicPr>
          <p:cNvPr id="11267" name="Picture 3" descr="C:\Users\Sereja\Desktop\P80412-0946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127360"/>
            <a:ext cx="4038600" cy="34716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txBody>
          <a:bodyPr/>
          <a:lstStyle/>
          <a:p>
            <a:r>
              <a:rPr lang="ru-RU" dirty="0" smtClean="0"/>
              <a:t>Игра с конструктором</a:t>
            </a:r>
            <a:endParaRPr lang="ru-RU" dirty="0"/>
          </a:p>
        </p:txBody>
      </p:sp>
      <p:pic>
        <p:nvPicPr>
          <p:cNvPr id="19458" name="Picture 2" descr="C:\Users\Sereja\Desktop\P80402-1006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Подвижная игра «Солнышко и дождик»</a:t>
            </a:r>
            <a:endParaRPr lang="ru-RU" dirty="0"/>
          </a:p>
        </p:txBody>
      </p:sp>
      <p:pic>
        <p:nvPicPr>
          <p:cNvPr id="6147" name="Picture 3" descr="C:\Users\Sereja\Desktop\P80402-0938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842783"/>
            <a:ext cx="4500562" cy="4800927"/>
          </a:xfrm>
          <a:prstGeom prst="rect">
            <a:avLst/>
          </a:prstGeom>
          <a:noFill/>
        </p:spPr>
      </p:pic>
      <p:pic>
        <p:nvPicPr>
          <p:cNvPr id="6148" name="Picture 4" descr="C:\Users\Sereja\Desktop\P80402-0938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709569"/>
            <a:ext cx="4643438" cy="46483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Sereja\Desktop\P80402-0938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62056"/>
            <a:ext cx="8405779" cy="6232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Аппликация ракета </a:t>
            </a:r>
            <a:endParaRPr lang="ru-RU" dirty="0"/>
          </a:p>
        </p:txBody>
      </p:sp>
      <p:pic>
        <p:nvPicPr>
          <p:cNvPr id="12290" name="Picture 2" descr="C:\Users\Sereja\Desktop\P80410-0941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1285860"/>
            <a:ext cx="4071966" cy="5231647"/>
          </a:xfrm>
          <a:prstGeom prst="rect">
            <a:avLst/>
          </a:prstGeom>
          <a:noFill/>
        </p:spPr>
      </p:pic>
      <p:pic>
        <p:nvPicPr>
          <p:cNvPr id="12291" name="Picture 3" descr="C:\Users\Sereja\Desktop\P80410-0941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285860"/>
            <a:ext cx="4316644" cy="5374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Sereja\Desktop\P80410-1003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52"/>
            <a:ext cx="6072230" cy="6545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Выставка работ «Это загадочный космос» вместе с родителями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102" name="Picture 6" descr="C:\Users\Sereja\Desktop\P80411-0834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857364"/>
            <a:ext cx="4286248" cy="5000636"/>
          </a:xfrm>
          <a:prstGeom prst="rect">
            <a:avLst/>
          </a:prstGeom>
          <a:noFill/>
        </p:spPr>
      </p:pic>
      <p:pic>
        <p:nvPicPr>
          <p:cNvPr id="4104" name="Picture 8" descr="C:\Users\Sereja\Desktop\P80411-1245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285992"/>
            <a:ext cx="4786314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ereja\Pictures\Космонавтика 1-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0"/>
            <a:ext cx="835824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ereja\Desktop\P80410-1318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reja\Pictures\planety-solnechnoy-sistem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602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dirty="0" smtClean="0"/>
              <a:t>Досуг к дню космонавтики </a:t>
            </a:r>
            <a:endParaRPr lang="ru-RU" dirty="0"/>
          </a:p>
        </p:txBody>
      </p:sp>
      <p:pic>
        <p:nvPicPr>
          <p:cNvPr id="14338" name="Picture 2" descr="C:\Users\Sereja\Desktop\IMG-20180411-WA0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8381128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 класс «Космическая ракета»</a:t>
            </a:r>
            <a:endParaRPr lang="ru-RU" dirty="0"/>
          </a:p>
        </p:txBody>
      </p:sp>
      <p:pic>
        <p:nvPicPr>
          <p:cNvPr id="16386" name="Picture 2" descr="C:\Users\Sereja\Desktop\P80411-1632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1571612"/>
            <a:ext cx="3724232" cy="4525963"/>
          </a:xfrm>
          <a:prstGeom prst="rect">
            <a:avLst/>
          </a:prstGeom>
          <a:noFill/>
        </p:spPr>
      </p:pic>
      <p:pic>
        <p:nvPicPr>
          <p:cNvPr id="16388" name="Picture 4" descr="C:\Users\Sereja\Desktop\P80411-1635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Sereja\Desktop\P80411-1643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58" y="1000108"/>
            <a:ext cx="3816578" cy="4900634"/>
          </a:xfrm>
          <a:prstGeom prst="rect">
            <a:avLst/>
          </a:prstGeom>
          <a:noFill/>
        </p:spPr>
      </p:pic>
      <p:pic>
        <p:nvPicPr>
          <p:cNvPr id="18435" name="Picture 3" descr="C:\Users\Sereja\Desktop\P80411-1643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142984"/>
            <a:ext cx="3745140" cy="4972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Sereja\Desktop\P80411-1641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52"/>
            <a:ext cx="8429683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dirty="0" smtClean="0"/>
              <a:t>Итог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Итак, говоря о развитии познавательной активности детей, а именно по теме «Космос», Л.С. </a:t>
            </a:r>
            <a:r>
              <a:rPr lang="ru-RU" dirty="0" err="1" smtClean="0">
                <a:solidFill>
                  <a:schemeClr val="bg1"/>
                </a:solidFill>
              </a:rPr>
              <a:t>Выготский</a:t>
            </a:r>
            <a:r>
              <a:rPr lang="ru-RU" dirty="0" smtClean="0">
                <a:solidFill>
                  <a:schemeClr val="bg1"/>
                </a:solidFill>
              </a:rPr>
              <a:t> отмечал, что при отсутствии знаний вопросы не возникают. Следовательно, вопросы, задаваемые детьми, отражают уровень их осведомленности в той или иной области знаний и позволяют выявить зону ближайшего развития.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ereja\Pictures\0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b="1" dirty="0"/>
          </a:p>
          <a:p>
            <a:r>
              <a:rPr lang="ru-RU" dirty="0">
                <a:solidFill>
                  <a:schemeClr val="bg1"/>
                </a:solidFill>
              </a:rPr>
              <a:t>- Опыт работы показывает, что полет</a:t>
            </a:r>
          </a:p>
          <a:p>
            <a:r>
              <a:rPr lang="ru-RU" dirty="0">
                <a:solidFill>
                  <a:schemeClr val="bg1"/>
                </a:solidFill>
              </a:rPr>
              <a:t>человека в космос - это обширная тема для</a:t>
            </a:r>
          </a:p>
          <a:p>
            <a:r>
              <a:rPr lang="ru-RU" dirty="0">
                <a:solidFill>
                  <a:schemeClr val="bg1"/>
                </a:solidFill>
              </a:rPr>
              <a:t>исследования, дающая возможность</a:t>
            </a:r>
          </a:p>
          <a:p>
            <a:r>
              <a:rPr lang="ru-RU" dirty="0">
                <a:solidFill>
                  <a:schemeClr val="bg1"/>
                </a:solidFill>
              </a:rPr>
              <a:t>всестороннего развития ребенка.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Проблема</a:t>
            </a:r>
            <a:endParaRPr lang="ru-RU" b="1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- Недостаточность знаний детей о празднике</a:t>
            </a:r>
          </a:p>
          <a:p>
            <a:r>
              <a:rPr lang="ru-RU" dirty="0">
                <a:solidFill>
                  <a:schemeClr val="bg1"/>
                </a:solidFill>
              </a:rPr>
              <a:t>"12 апреля - День Космонавтики"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57224" y="121442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Цель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400" b="0" dirty="0">
                <a:solidFill>
                  <a:schemeClr val="bg1"/>
                </a:solidFill>
              </a:rPr>
              <a:t>Создать условия для обогащения детей знаниями о космосе.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857496"/>
            <a:ext cx="67866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bg1"/>
                </a:solidFill>
              </a:rPr>
              <a:t>Ознакомление детей с российским праздником – Днём космонавтики 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bg1"/>
                </a:solidFill>
              </a:rPr>
              <a:t> Формирование представления детей о роли человека в изучении и освоении космоса.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i="1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06635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chemeClr val="bg1"/>
                </a:solidFill>
              </a:rPr>
              <a:t>1. Дать знания детям о российском празднике - День космонавтики, о космосе, о первом космонавте Ю.А.Гагарине. Вызвать интерес к рассматриванию иллюстраций о космосе. Обучать активности, коллективизму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2. Активировать слуховые и зрительные анализаторы ,развивать у детей речь, воображение и мышление. Развивать умения взаимодействовать друг с другом, побуждать детей к совместной деятельности 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3. Воспитывать уважение к людям, работающих в космосе, дисциплинированность, любознательность. Прививать любовь и чувство гордости к своей стране. Воспитывать у детей умение слушать взрослых 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4. Активизировать словарь: планета ,космос, созвездие, ракета, скафандр, луна, вселенная, космонавт.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Рассматривание иллюстрации по теме «Космос»</a:t>
            </a:r>
            <a:endParaRPr lang="ru-RU" dirty="0"/>
          </a:p>
        </p:txBody>
      </p:sp>
      <p:pic>
        <p:nvPicPr>
          <p:cNvPr id="2050" name="Picture 2" descr="C:\Users\Sereja\Pictures\hRps1aYRRd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4286248" cy="5429264"/>
          </a:xfrm>
          <a:prstGeom prst="rect">
            <a:avLst/>
          </a:prstGeom>
          <a:noFill/>
        </p:spPr>
      </p:pic>
      <p:pic>
        <p:nvPicPr>
          <p:cNvPr id="2051" name="Picture 3" descr="C:\Users\Sereja\Pictures\SriSUd-ChN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744"/>
            <a:ext cx="4286256" cy="5429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pic>
        <p:nvPicPr>
          <p:cNvPr id="1026" name="Picture 2" descr="C:\Users\Sereja\Pictures\hello_html_m6874766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Чтение художественной литературы на тему космос </a:t>
            </a:r>
            <a:endParaRPr lang="ru-RU" dirty="0"/>
          </a:p>
        </p:txBody>
      </p:sp>
      <p:pic>
        <p:nvPicPr>
          <p:cNvPr id="3074" name="Picture 2" descr="C:\Users\Sereja\Pictures\Рисунок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Знакомство с </a:t>
            </a:r>
            <a:r>
              <a:rPr lang="ru-RU" dirty="0" err="1" smtClean="0"/>
              <a:t>Лунтиком</a:t>
            </a:r>
            <a:endParaRPr lang="ru-RU" dirty="0"/>
          </a:p>
        </p:txBody>
      </p:sp>
      <p:pic>
        <p:nvPicPr>
          <p:cNvPr id="15362" name="Picture 2" descr="C:\Users\Sereja\Desktop\P80404-0927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58" y="1571612"/>
            <a:ext cx="3823100" cy="5097467"/>
          </a:xfrm>
          <a:prstGeom prst="rect">
            <a:avLst/>
          </a:prstGeom>
          <a:noFill/>
        </p:spPr>
      </p:pic>
      <p:pic>
        <p:nvPicPr>
          <p:cNvPr id="15363" name="Picture 3" descr="C:\Users\Sereja\Desktop\P80404-0929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500174"/>
            <a:ext cx="3816578" cy="50887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164</TotalTime>
  <Words>188</Words>
  <Application>Microsoft Office PowerPoint</Application>
  <PresentationFormat>Экран (4:3)</PresentationFormat>
  <Paragraphs>36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проект</vt:lpstr>
      <vt:lpstr>Слайд 2</vt:lpstr>
      <vt:lpstr> Актуальность</vt:lpstr>
      <vt:lpstr>Цель:  Создать условия для обогащения детей знаниями о космосе.</vt:lpstr>
      <vt:lpstr>Задачи:</vt:lpstr>
      <vt:lpstr>Рассматривание иллюстрации по теме «Космос»</vt:lpstr>
      <vt:lpstr>Загадки </vt:lpstr>
      <vt:lpstr>Чтение художественной литературы на тему космос </vt:lpstr>
      <vt:lpstr>Знакомство с Лунтиком</vt:lpstr>
      <vt:lpstr>Пальчиковая игра «Солнышко светит»</vt:lpstr>
      <vt:lpstr>Слайд 11</vt:lpstr>
      <vt:lpstr>Складывание ракеты из счетных палочек</vt:lpstr>
      <vt:lpstr>геометрических фигур</vt:lpstr>
      <vt:lpstr>Игра с конструктором</vt:lpstr>
      <vt:lpstr>Подвижная игра «Солнышко и дождик»</vt:lpstr>
      <vt:lpstr>Слайд 16</vt:lpstr>
      <vt:lpstr>Аппликация ракета </vt:lpstr>
      <vt:lpstr>Слайд 18</vt:lpstr>
      <vt:lpstr>Выставка работ «Это загадочный космос» вместе с родителями </vt:lpstr>
      <vt:lpstr>Слайд 20</vt:lpstr>
      <vt:lpstr>Слайд 21</vt:lpstr>
      <vt:lpstr>Досуг к дню космонавтики </vt:lpstr>
      <vt:lpstr>Мастер класс «Космическая ракета»</vt:lpstr>
      <vt:lpstr>Слайд 24</vt:lpstr>
      <vt:lpstr>Слайд 25</vt:lpstr>
      <vt:lpstr>Итог 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Sereja</dc:creator>
  <cp:lastModifiedBy>Sereja</cp:lastModifiedBy>
  <cp:revision>16</cp:revision>
  <dcterms:created xsi:type="dcterms:W3CDTF">2018-04-21T16:48:05Z</dcterms:created>
  <dcterms:modified xsi:type="dcterms:W3CDTF">2019-02-24T15:42:32Z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1186008</vt:lpwstr>
  </property>
  <property fmtid="{D5CDD505-2E9C-101B-9397-08002B2CF9AE}" pid="3" name="NXPowerLiteSettings">
    <vt:lpwstr>C78002E0015000</vt:lpwstr>
  </property>
  <property fmtid="{D5CDD505-2E9C-101B-9397-08002B2CF9AE}" pid="4" name="NXPowerLiteVersion">
    <vt:lpwstr>D8.0.4</vt:lpwstr>
  </property>
</Properties>
</file>