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8" r:id="rId4"/>
    <p:sldId id="260" r:id="rId5"/>
    <p:sldId id="257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ata.photo-ac.com/data/thumbnails/c1/c15d5f54192e7b7df81f8e741f0360e4_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2316" y="0"/>
            <a:ext cx="919631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 учреждение детский сад №6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Туймазы муниципального района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Туймазинский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 Республики Башкортостана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00298" y="2428868"/>
            <a:ext cx="3643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«Где живут звуки?»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Номинация «Хочу все знать»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5286388"/>
            <a:ext cx="459741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Автор работы: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Гилазеева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Карина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Симирякова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Е.Б.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ata.photo-ac.com/data/thumbnails/c1/c15d5f54192e7b7df81f8e741f0360e4_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2316" y="0"/>
            <a:ext cx="919631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821537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самого рождения нас окружают звуки. Звуки начали изучать ещё в далёкой древности. Наука о звуке называется – акустика. Первые наблюдения по акустике были проведены Пифагором, Аристотелем.    Очень важно слышать и различать звуки, они могут предупредить об опасности, научить правильно писать, читать, говорить, петь. Откуда же берется голос? Где живут звуки? Как они появляются? </a:t>
            </a:r>
          </a:p>
          <a:p>
            <a:endParaRPr lang="ru-RU" dirty="0"/>
          </a:p>
        </p:txBody>
      </p:sp>
      <p:pic>
        <p:nvPicPr>
          <p:cNvPr id="4" name="Рисунок 3" descr="pifagor_2_190841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143248"/>
            <a:ext cx="3667124" cy="2842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L0SU6c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64" y="3000372"/>
            <a:ext cx="2928958" cy="29289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7290" y="614364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Пифагор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29322" y="6143644"/>
            <a:ext cx="1347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Аристотель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ata.photo-ac.com/data/thumbnails/c1/c15d5f54192e7b7df81f8e741f0360e4_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2316" y="0"/>
            <a:ext cx="919631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1071546"/>
            <a:ext cx="81439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выяснить каким образом появляются звуки, как мы их слышим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Определить происхождение звука, его распространение.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Изучить причину возникновения голоса.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Познакомиться со строением ушной раковины.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3143248"/>
            <a:ext cx="81439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звук.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причина возникновения.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предположим, что звук образуется, когда что-то дрожит.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Изучение информации в энциклопедии,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интернет-источниках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Практические опыты.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Анализ полученных результатов.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Просмотр научно-популярных фильмов</a:t>
            </a:r>
            <a:r>
              <a:rPr lang="ru-RU" sz="2000" dirty="0" smtClean="0"/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ata.photo-ac.com/data/thumbnails/c1/c15d5f54192e7b7df81f8e741f0360e4_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6316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142852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понять, как появляются звуки и как мы их слышим проделали ряд практических опытов: дергали за конец линейку, струну; дули в бумажную трубку, кидали в емкость с водой камни; проливали воду через воронку на картон, прикладывали руку к звучащему горлу.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 rot="5400000">
            <a:off x="464315" y="2464587"/>
            <a:ext cx="2786082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 rot="5400000">
            <a:off x="4929190" y="2428868"/>
            <a:ext cx="264320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142976" y="1500174"/>
            <a:ext cx="1160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 №1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164305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 №2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ata.photo-ac.com/data/thumbnails/c1/c15d5f54192e7b7df81f8e741f0360e4_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2316" y="0"/>
            <a:ext cx="9196316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 rot="5400000">
            <a:off x="1285852" y="1428736"/>
            <a:ext cx="2143140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 rot="5400000">
            <a:off x="5500693" y="1285861"/>
            <a:ext cx="1714514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71604" y="785794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Опыт №3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29322" y="928670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Опыт №4 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 rot="5400000">
            <a:off x="1178695" y="4464851"/>
            <a:ext cx="1857386" cy="1643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 rot="5400000">
            <a:off x="5143504" y="4143380"/>
            <a:ext cx="2000262" cy="2000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714480" y="3929066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Опыт №5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929322" y="3786190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Опыт № 6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ata.photo-ac.com/data/thumbnails/c1/c15d5f54192e7b7df81f8e741f0360e4_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2316" y="0"/>
            <a:ext cx="9196316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642918"/>
            <a:ext cx="728667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Таким образом, при сборе информации и проведенных экспериментах, подтвердилась наша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что звук образуется, когда что-то дрожит. Опытным путем мы определили, что сам звук мы не видим. Мы видим работу звуковых волн.  Мы пришли 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что звук – это колебание некой среды. Если среда находиться в покое, то колебания нет.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 ходе своей работы я узнала много интересного и нового о звуке. Как же это здорово, что я могу слышать.</a:t>
            </a:r>
          </a:p>
          <a:p>
            <a:endParaRPr lang="ru-RU" dirty="0"/>
          </a:p>
        </p:txBody>
      </p:sp>
      <p:pic>
        <p:nvPicPr>
          <p:cNvPr id="2" name="Picture 2" descr="https://png.pngtree.com/element_origin_min_pic/17/04/14/5a426d8161144742d006ac00fae378f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000504"/>
            <a:ext cx="6000792" cy="2513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312</Words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regina</dc:creator>
  <cp:lastModifiedBy>regina</cp:lastModifiedBy>
  <cp:revision>8</cp:revision>
  <dcterms:created xsi:type="dcterms:W3CDTF">2019-02-04T17:39:48Z</dcterms:created>
  <dcterms:modified xsi:type="dcterms:W3CDTF">2019-02-24T18:20:01Z</dcterms:modified>
</cp:coreProperties>
</file>