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1074" y="383671"/>
            <a:ext cx="3223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Зимующие птицы</a:t>
            </a: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32070" y="3835754"/>
            <a:ext cx="3073996" cy="172912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4" r="18182"/>
          <a:stretch/>
        </p:blipFill>
        <p:spPr>
          <a:xfrm>
            <a:off x="3330392" y="1092845"/>
            <a:ext cx="2403154" cy="216546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519" y="3953596"/>
            <a:ext cx="4059943" cy="2283718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27" b="11407"/>
          <a:stretch/>
        </p:blipFill>
        <p:spPr>
          <a:xfrm rot="16200000">
            <a:off x="-324743" y="3981905"/>
            <a:ext cx="3252875" cy="1805682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7" t="5600" r="11668"/>
          <a:stretch/>
        </p:blipFill>
        <p:spPr>
          <a:xfrm>
            <a:off x="251520" y="617063"/>
            <a:ext cx="2362490" cy="175415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6" r="12424"/>
          <a:stretch/>
        </p:blipFill>
        <p:spPr>
          <a:xfrm>
            <a:off x="6459719" y="617063"/>
            <a:ext cx="2443419" cy="1874037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87071" y="2491100"/>
            <a:ext cx="2491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Georgia" panose="02040502050405020303" pitchFamily="18" charset="0"/>
              </a:rPr>
              <a:t>Аппликация «Снегири»</a:t>
            </a:r>
            <a:endParaRPr lang="ru-RU" sz="1600" dirty="0">
              <a:latin typeface="Georgia" panose="0204050205040502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61403" y="2660377"/>
            <a:ext cx="2326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Georgia" panose="02040502050405020303" pitchFamily="18" charset="0"/>
              </a:rPr>
              <a:t>Рисование «Синичка»</a:t>
            </a:r>
            <a:endParaRPr lang="ru-RU" sz="1600" dirty="0">
              <a:latin typeface="Georgia" panose="020405020504050203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7005" y="6326518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>
                <a:latin typeface="Georgia" panose="02040502050405020303" pitchFamily="18" charset="0"/>
              </a:rPr>
              <a:t>Пластилинография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925599" y="3408218"/>
            <a:ext cx="3212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Georgia" panose="02040502050405020303" pitchFamily="18" charset="0"/>
              </a:rPr>
              <a:t>Выставка совместных рисунков</a:t>
            </a:r>
            <a:endParaRPr lang="ru-RU" sz="1600" dirty="0">
              <a:latin typeface="Georgia" panose="0204050205040502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33448" y="6260014"/>
            <a:ext cx="2561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Georgia" panose="02040502050405020303" pitchFamily="18" charset="0"/>
              </a:rPr>
              <a:t>Изготовление кормушек</a:t>
            </a:r>
            <a:endParaRPr lang="ru-RU" sz="1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0582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Еленна Пантюхова</dc:creator>
  <cp:lastModifiedBy>sz322</cp:lastModifiedBy>
  <cp:revision>3</cp:revision>
  <dcterms:created xsi:type="dcterms:W3CDTF">2018-12-01T10:59:03Z</dcterms:created>
  <dcterms:modified xsi:type="dcterms:W3CDTF">2018-12-01T11:19:55Z</dcterms:modified>
</cp:coreProperties>
</file>