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C0017-754F-4FA8-8F48-13379197E90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9A743-D7FB-4E98-A58F-E9065914B2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957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1cb2637210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164" y="4221088"/>
            <a:ext cx="2513836" cy="2313245"/>
          </a:xfrm>
          <a:prstGeom prst="rect">
            <a:avLst/>
          </a:prstGeom>
        </p:spPr>
      </p:pic>
      <p:pic>
        <p:nvPicPr>
          <p:cNvPr id="8" name="Рисунок 7" descr="8915cd8387f5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43006"/>
            <a:ext cx="2621989" cy="3014994"/>
          </a:xfrm>
          <a:prstGeom prst="rect">
            <a:avLst/>
          </a:prstGeom>
        </p:spPr>
      </p:pic>
      <p:pic>
        <p:nvPicPr>
          <p:cNvPr id="7" name="Рисунок 6" descr="5f8350820dd8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567682" cy="23627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03949-56F5-4C79-81C5-416B1468DD12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29D6-8E74-4D76-B05C-55FB7C8BBA54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4773-64D4-446A-8E03-C9EA46B267AA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c75e3374336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82479"/>
            <a:ext cx="2466130" cy="1875521"/>
          </a:xfrm>
          <a:prstGeom prst="rect">
            <a:avLst/>
          </a:prstGeom>
        </p:spPr>
      </p:pic>
      <p:pic>
        <p:nvPicPr>
          <p:cNvPr id="7" name="Рисунок 6" descr="8915cd8387f5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011" y="3843006"/>
            <a:ext cx="2621989" cy="30149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0416-AEFA-4F2D-A235-27FD9F3563F7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DF9E-9C88-452A-871D-28A80F4B63A1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830AA-6D9C-40BB-85FE-E024CC6D4E1A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6284-07E1-47DE-9FF3-49F4C66BB1F0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9F62-B313-437C-90AB-2FE37494B735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AA1C-7DC4-4A40-8CC4-C5CA66352915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A874-94F8-489C-A929-E660B4D65F51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8AE7C-3E7A-4FA4-ACCF-4368E7ABC84D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DB5D5-294E-43B4-8790-4682773355C0}" type="datetime1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7F76F-EA8E-44B0-A126-5A0433300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Безударные гласные в корне слова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Ляхова О.В.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МБОУ БСОШ№ 2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Нашумела, нагремела,</a:t>
            </a:r>
          </a:p>
          <a:p>
            <a:pPr>
              <a:buNone/>
            </a:pPr>
            <a:r>
              <a:rPr lang="ru-RU" dirty="0" smtClean="0"/>
              <a:t>              Всё промыла и ушла.</a:t>
            </a:r>
          </a:p>
          <a:p>
            <a:pPr>
              <a:buNone/>
            </a:pPr>
            <a:r>
              <a:rPr lang="ru-RU" dirty="0" smtClean="0"/>
              <a:t>              И сады, и огороды</a:t>
            </a:r>
          </a:p>
          <a:p>
            <a:pPr>
              <a:buNone/>
            </a:pPr>
            <a:r>
              <a:rPr lang="ru-RU" dirty="0" smtClean="0"/>
              <a:t>              Всей округи полила.</a:t>
            </a:r>
            <a:endParaRPr lang="ru-RU" dirty="0"/>
          </a:p>
        </p:txBody>
      </p:sp>
      <p:pic>
        <p:nvPicPr>
          <p:cNvPr id="5" name="Рисунок 4" descr="гро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2780928"/>
            <a:ext cx="2160240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Между веток новый дом, </a:t>
            </a:r>
          </a:p>
          <a:p>
            <a:pPr>
              <a:buNone/>
            </a:pPr>
            <a:r>
              <a:rPr lang="ru-RU" dirty="0" smtClean="0"/>
              <a:t>                Нету двери в доме том.</a:t>
            </a:r>
          </a:p>
          <a:p>
            <a:pPr>
              <a:buNone/>
            </a:pPr>
            <a:r>
              <a:rPr lang="ru-RU" dirty="0" smtClean="0"/>
              <a:t>                Только круглое окошко –</a:t>
            </a:r>
          </a:p>
          <a:p>
            <a:pPr>
              <a:buNone/>
            </a:pPr>
            <a:r>
              <a:rPr lang="ru-RU" dirty="0" smtClean="0"/>
              <a:t>                 Не пролезет даже кошка.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скворечн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4077072"/>
            <a:ext cx="2088232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Лежит верёвка,</a:t>
            </a:r>
          </a:p>
          <a:p>
            <a:pPr>
              <a:buNone/>
            </a:pPr>
            <a:r>
              <a:rPr lang="ru-RU" dirty="0" smtClean="0"/>
              <a:t>                       Шипит, плутовка.</a:t>
            </a:r>
          </a:p>
          <a:p>
            <a:pPr>
              <a:buNone/>
            </a:pPr>
            <a:r>
              <a:rPr lang="ru-RU" dirty="0" smtClean="0"/>
              <a:t>                       Брать её опасно –</a:t>
            </a:r>
          </a:p>
          <a:p>
            <a:pPr>
              <a:buNone/>
            </a:pPr>
            <a:r>
              <a:rPr lang="ru-RU" dirty="0" smtClean="0"/>
              <a:t>                       Укусит. Ясно?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зме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3861048"/>
            <a:ext cx="2448272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Вот так звери!</a:t>
            </a:r>
          </a:p>
          <a:p>
            <a:pPr>
              <a:buNone/>
            </a:pPr>
            <a:r>
              <a:rPr lang="ru-RU" dirty="0" smtClean="0"/>
              <a:t>        Нор не роют,</a:t>
            </a:r>
          </a:p>
          <a:p>
            <a:pPr>
              <a:buNone/>
            </a:pPr>
            <a:r>
              <a:rPr lang="ru-RU" dirty="0" smtClean="0"/>
              <a:t>        Но зато плотины строят.</a:t>
            </a:r>
          </a:p>
          <a:p>
            <a:pPr>
              <a:buNone/>
            </a:pPr>
            <a:r>
              <a:rPr lang="ru-RU" dirty="0" smtClean="0"/>
              <a:t>        Все они одеты в шубы,</a:t>
            </a:r>
          </a:p>
          <a:p>
            <a:pPr>
              <a:buNone/>
            </a:pPr>
            <a:r>
              <a:rPr lang="ru-RU" dirty="0" smtClean="0"/>
              <a:t>        Инструмент  не пилы – зубы.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pic>
        <p:nvPicPr>
          <p:cNvPr id="5" name="Рисунок 4" descr="боб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967790"/>
            <a:ext cx="2520280" cy="189021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В лесу темно,</a:t>
            </a:r>
          </a:p>
          <a:p>
            <a:pPr>
              <a:buNone/>
            </a:pPr>
            <a:r>
              <a:rPr lang="ru-RU" dirty="0" smtClean="0"/>
              <a:t>                   Все спят давно.</a:t>
            </a:r>
          </a:p>
          <a:p>
            <a:pPr>
              <a:buNone/>
            </a:pPr>
            <a:r>
              <a:rPr lang="ru-RU" dirty="0" smtClean="0"/>
              <a:t>                   Одна птица не спит,</a:t>
            </a:r>
          </a:p>
          <a:p>
            <a:pPr>
              <a:buNone/>
            </a:pPr>
            <a:r>
              <a:rPr lang="ru-RU" dirty="0" smtClean="0"/>
              <a:t>                   На суку сидит,</a:t>
            </a:r>
          </a:p>
          <a:p>
            <a:pPr>
              <a:buNone/>
            </a:pPr>
            <a:r>
              <a:rPr lang="ru-RU" dirty="0" smtClean="0"/>
              <a:t>                   Мышей сторожит.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с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556792"/>
            <a:ext cx="2016224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С утра жужжу,</a:t>
            </a:r>
          </a:p>
          <a:p>
            <a:pPr>
              <a:buNone/>
            </a:pPr>
            <a:r>
              <a:rPr lang="ru-RU" dirty="0" smtClean="0"/>
              <a:t>                         Цветы бужу,</a:t>
            </a:r>
          </a:p>
          <a:p>
            <a:pPr>
              <a:buNone/>
            </a:pPr>
            <a:r>
              <a:rPr lang="ru-RU" dirty="0" smtClean="0"/>
              <a:t>                         Кружу – </a:t>
            </a:r>
            <a:r>
              <a:rPr lang="ru-RU" dirty="0" err="1" smtClean="0"/>
              <a:t>жу-жу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И мёд вожу.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пчел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4221088"/>
            <a:ext cx="2880321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     гр</a:t>
            </a:r>
            <a:r>
              <a:rPr lang="ru-RU" i="1" dirty="0" smtClean="0">
                <a:solidFill>
                  <a:srgbClr val="FF0000"/>
                </a:solidFill>
              </a:rPr>
              <a:t>и</a:t>
            </a:r>
            <a:r>
              <a:rPr lang="ru-RU" i="1" dirty="0" smtClean="0"/>
              <a:t>бы  гр</a:t>
            </a:r>
            <a:r>
              <a:rPr lang="ru-RU" i="1" dirty="0" smtClean="0">
                <a:solidFill>
                  <a:srgbClr val="FF0000"/>
                </a:solidFill>
              </a:rPr>
              <a:t>о</a:t>
            </a:r>
            <a:r>
              <a:rPr lang="ru-RU" i="1" dirty="0" smtClean="0"/>
              <a:t>за   скв</a:t>
            </a:r>
            <a:r>
              <a:rPr lang="ru-RU" i="1" dirty="0" smtClean="0">
                <a:solidFill>
                  <a:srgbClr val="FF0000"/>
                </a:solidFill>
              </a:rPr>
              <a:t>о</a:t>
            </a:r>
            <a:r>
              <a:rPr lang="ru-RU" i="1" dirty="0" smtClean="0"/>
              <a:t>речник  зм</a:t>
            </a:r>
            <a:r>
              <a:rPr lang="ru-RU" i="1" dirty="0" smtClean="0">
                <a:solidFill>
                  <a:srgbClr val="FF0000"/>
                </a:solidFill>
              </a:rPr>
              <a:t>е</a:t>
            </a:r>
            <a:r>
              <a:rPr lang="ru-RU" i="1" dirty="0" smtClean="0"/>
              <a:t>я  </a:t>
            </a:r>
          </a:p>
          <a:p>
            <a:pPr>
              <a:buNone/>
            </a:pPr>
            <a:r>
              <a:rPr lang="ru-RU" i="1" dirty="0" smtClean="0"/>
              <a:t>                              </a:t>
            </a:r>
          </a:p>
          <a:p>
            <a:pPr>
              <a:buNone/>
            </a:pPr>
            <a:r>
              <a:rPr lang="ru-RU" i="1" dirty="0" smtClean="0"/>
              <a:t>          б</a:t>
            </a:r>
            <a:r>
              <a:rPr lang="ru-RU" i="1" dirty="0" smtClean="0">
                <a:solidFill>
                  <a:srgbClr val="FF0000"/>
                </a:solidFill>
              </a:rPr>
              <a:t>о</a:t>
            </a:r>
            <a:r>
              <a:rPr lang="ru-RU" i="1" dirty="0" smtClean="0"/>
              <a:t>бры   л</a:t>
            </a:r>
            <a:r>
              <a:rPr lang="ru-RU" i="1" dirty="0" smtClean="0">
                <a:solidFill>
                  <a:srgbClr val="FF0000"/>
                </a:solidFill>
              </a:rPr>
              <a:t>и</a:t>
            </a:r>
            <a:r>
              <a:rPr lang="ru-RU" i="1" dirty="0" smtClean="0"/>
              <a:t>са   с</a:t>
            </a:r>
            <a:r>
              <a:rPr lang="ru-RU" i="1" dirty="0" smtClean="0">
                <a:solidFill>
                  <a:srgbClr val="FF0000"/>
                </a:solidFill>
              </a:rPr>
              <a:t>о</a:t>
            </a:r>
            <a:r>
              <a:rPr lang="ru-RU" i="1" dirty="0" smtClean="0"/>
              <a:t>ва      пч</a:t>
            </a:r>
            <a:r>
              <a:rPr lang="ru-RU" i="1" dirty="0" smtClean="0">
                <a:solidFill>
                  <a:srgbClr val="FF0000"/>
                </a:solidFill>
              </a:rPr>
              <a:t>е</a:t>
            </a:r>
            <a:r>
              <a:rPr lang="ru-RU" i="1" dirty="0" smtClean="0"/>
              <a:t>ла</a:t>
            </a:r>
            <a:endParaRPr lang="ru-RU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Правило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Безударную гласную в корне слова поверяем ударением</a:t>
            </a:r>
          </a:p>
          <a:p>
            <a:pPr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Подбираем однокоренное проверочное слово, чтобы безударная гласная стала ударной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Безударный хитрый гласный:</a:t>
            </a:r>
          </a:p>
          <a:p>
            <a:pPr>
              <a:buNone/>
            </a:pPr>
            <a:r>
              <a:rPr lang="ru-RU" dirty="0" smtClean="0"/>
              <a:t>Слышим мы его прекрасно.</a:t>
            </a:r>
          </a:p>
          <a:p>
            <a:pPr>
              <a:buNone/>
            </a:pPr>
            <a:r>
              <a:rPr lang="ru-RU" dirty="0" smtClean="0"/>
              <a:t>А в письме какая буква?</a:t>
            </a:r>
          </a:p>
          <a:p>
            <a:pPr>
              <a:buNone/>
            </a:pPr>
            <a:r>
              <a:rPr lang="ru-RU" dirty="0" smtClean="0"/>
              <a:t>Здесь поможет нам наука:</a:t>
            </a:r>
          </a:p>
          <a:p>
            <a:pPr>
              <a:buNone/>
            </a:pPr>
            <a:r>
              <a:rPr lang="ru-RU" dirty="0" smtClean="0"/>
              <a:t>Гласный ставь под ударенье,</a:t>
            </a:r>
          </a:p>
          <a:p>
            <a:pPr>
              <a:buNone/>
            </a:pPr>
            <a:r>
              <a:rPr lang="ru-RU" dirty="0" smtClean="0"/>
              <a:t>Чтоб развеять все сомненья!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Один слог в слое произносится с ударением.</a:t>
            </a:r>
          </a:p>
          <a:p>
            <a:r>
              <a:rPr lang="ru-RU" dirty="0" smtClean="0"/>
              <a:t>Гласные в таких словах называются </a:t>
            </a:r>
            <a:r>
              <a:rPr lang="ru-RU" dirty="0" smtClean="0">
                <a:solidFill>
                  <a:srgbClr val="FF0000"/>
                </a:solidFill>
              </a:rPr>
              <a:t>ударными.</a:t>
            </a:r>
          </a:p>
          <a:p>
            <a:r>
              <a:rPr lang="ru-RU" dirty="0" smtClean="0"/>
              <a:t>Гласные без ударения называются </a:t>
            </a:r>
            <a:r>
              <a:rPr lang="ru-RU" dirty="0" smtClean="0">
                <a:solidFill>
                  <a:srgbClr val="FF0000"/>
                </a:solidFill>
              </a:rPr>
              <a:t>безударными.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Собери пирамиду, вставив пропущенную букву.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</a:t>
            </a:r>
            <a:r>
              <a:rPr lang="ru-RU" dirty="0" err="1" smtClean="0"/>
              <a:t>цв</a:t>
            </a:r>
            <a:r>
              <a:rPr lang="ru-RU" dirty="0" smtClean="0"/>
              <a:t> … ты</a:t>
            </a:r>
          </a:p>
          <a:p>
            <a:pPr>
              <a:buNone/>
            </a:pPr>
            <a:r>
              <a:rPr lang="ru-RU" dirty="0" smtClean="0"/>
              <a:t>                </a:t>
            </a:r>
            <a:r>
              <a:rPr lang="ru-RU" dirty="0" err="1" smtClean="0"/>
              <a:t>сп</a:t>
            </a:r>
            <a:r>
              <a:rPr lang="ru-RU" dirty="0" smtClean="0"/>
              <a:t>   …     на</a:t>
            </a:r>
          </a:p>
          <a:p>
            <a:pPr>
              <a:buNone/>
            </a:pPr>
            <a:r>
              <a:rPr lang="ru-RU" dirty="0" smtClean="0"/>
              <a:t>              сл     …      </a:t>
            </a:r>
            <a:r>
              <a:rPr lang="ru-RU" dirty="0" err="1" smtClean="0"/>
              <a:t>ны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dirty="0" err="1" smtClean="0"/>
              <a:t>дв</a:t>
            </a:r>
            <a:r>
              <a:rPr lang="ru-RU" dirty="0" smtClean="0"/>
              <a:t>     …       </a:t>
            </a:r>
            <a:r>
              <a:rPr lang="ru-RU" dirty="0" err="1" smtClean="0"/>
              <a:t>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  <a:r>
              <a:rPr lang="ru-RU" dirty="0" err="1" smtClean="0"/>
              <a:t>гр</a:t>
            </a:r>
            <a:r>
              <a:rPr lang="ru-RU" dirty="0" smtClean="0"/>
              <a:t>        …         </a:t>
            </a:r>
            <a:r>
              <a:rPr lang="ru-RU" dirty="0" err="1" smtClean="0"/>
              <a:t>чи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dirty="0" err="1" smtClean="0"/>
              <a:t>ст</a:t>
            </a:r>
            <a:r>
              <a:rPr lang="ru-RU" dirty="0" smtClean="0"/>
              <a:t>         …           на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err="1" smtClean="0"/>
              <a:t>цв</a:t>
            </a:r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     ты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dirty="0" err="1" smtClean="0"/>
              <a:t>сп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      на</a:t>
            </a:r>
          </a:p>
          <a:p>
            <a:pPr>
              <a:buNone/>
            </a:pPr>
            <a:r>
              <a:rPr lang="ru-RU" dirty="0" smtClean="0"/>
              <a:t>                       сл       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         </a:t>
            </a:r>
            <a:r>
              <a:rPr lang="ru-RU" dirty="0" err="1" smtClean="0"/>
              <a:t>ны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dirty="0" err="1" smtClean="0"/>
              <a:t>дв</a:t>
            </a:r>
            <a:r>
              <a:rPr lang="ru-RU" dirty="0" smtClean="0"/>
              <a:t>        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           </a:t>
            </a:r>
            <a:r>
              <a:rPr lang="ru-RU" dirty="0" err="1" smtClean="0"/>
              <a:t>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</a:t>
            </a:r>
            <a:r>
              <a:rPr lang="ru-RU" dirty="0" err="1" smtClean="0"/>
              <a:t>гр</a:t>
            </a:r>
            <a:r>
              <a:rPr lang="ru-RU" dirty="0" smtClean="0"/>
              <a:t>            </a:t>
            </a:r>
            <a:r>
              <a:rPr lang="ru-RU" dirty="0" smtClean="0">
                <a:solidFill>
                  <a:srgbClr val="FF0000"/>
                </a:solidFill>
              </a:rPr>
              <a:t>а </a:t>
            </a:r>
            <a:r>
              <a:rPr lang="ru-RU" dirty="0" smtClean="0"/>
              <a:t>             </a:t>
            </a:r>
            <a:r>
              <a:rPr lang="ru-RU" dirty="0" err="1" smtClean="0"/>
              <a:t>чи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dirty="0" err="1" smtClean="0"/>
              <a:t>ст</a:t>
            </a:r>
            <a:r>
              <a:rPr lang="ru-RU" dirty="0" smtClean="0"/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                 на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буква сломалась на клавиатуре?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err="1" smtClean="0"/>
              <a:t>_г_роде</a:t>
            </a:r>
            <a:r>
              <a:rPr lang="ru-RU" dirty="0" smtClean="0"/>
              <a:t>  поспели  </a:t>
            </a:r>
            <a:r>
              <a:rPr lang="ru-RU" dirty="0" err="1" smtClean="0"/>
              <a:t>п_мидоры</a:t>
            </a:r>
            <a:r>
              <a:rPr lang="ru-RU" dirty="0" smtClean="0"/>
              <a:t>. Коля взял </a:t>
            </a:r>
            <a:r>
              <a:rPr lang="ru-RU" dirty="0" err="1" smtClean="0"/>
              <a:t>к_рзинку</a:t>
            </a:r>
            <a:r>
              <a:rPr lang="ru-RU" dirty="0" smtClean="0"/>
              <a:t> и собрал </a:t>
            </a:r>
            <a:r>
              <a:rPr lang="ru-RU" dirty="0" err="1" smtClean="0"/>
              <a:t>п_мидоры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 Тани были </a:t>
            </a:r>
            <a:r>
              <a:rPr lang="ru-RU" dirty="0" err="1" smtClean="0"/>
              <a:t>х_рошие</a:t>
            </a:r>
            <a:r>
              <a:rPr lang="ru-RU" dirty="0" smtClean="0"/>
              <a:t> косы. </a:t>
            </a:r>
            <a:r>
              <a:rPr lang="ru-RU" dirty="0" err="1" smtClean="0"/>
              <a:t>Дев_чка</a:t>
            </a:r>
            <a:r>
              <a:rPr lang="ru-RU" dirty="0" smtClean="0"/>
              <a:t> заплела </a:t>
            </a:r>
            <a:r>
              <a:rPr lang="ru-RU" dirty="0" err="1" smtClean="0"/>
              <a:t>вол_сы</a:t>
            </a:r>
            <a:r>
              <a:rPr lang="ru-RU" dirty="0" smtClean="0"/>
              <a:t> в одну </a:t>
            </a:r>
            <a:r>
              <a:rPr lang="ru-RU" dirty="0" err="1" smtClean="0"/>
              <a:t>к_сичку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В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г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роде поспели п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мидоры. Коля взял 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рзинку и собрал п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мидоры.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 Тани были х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рошие косы. Дев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чка запл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ла вол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сы в одну 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сичку..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Кто вы?</a:t>
            </a:r>
          </a:p>
          <a:p>
            <a:pPr>
              <a:buNone/>
            </a:pPr>
            <a:r>
              <a:rPr lang="ru-RU" dirty="0" smtClean="0"/>
              <a:t>- Мы лисички, дружные сестрички.</a:t>
            </a:r>
          </a:p>
          <a:p>
            <a:pPr>
              <a:buNone/>
            </a:pPr>
            <a:r>
              <a:rPr lang="ru-RU" dirty="0" smtClean="0"/>
              <a:t>- Как, с одной –то лапкой?</a:t>
            </a:r>
          </a:p>
          <a:p>
            <a:pPr>
              <a:buNone/>
            </a:pPr>
            <a:r>
              <a:rPr lang="ru-RU" dirty="0" smtClean="0"/>
              <a:t>- Нет, ещё со шляпкой.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гриб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924944"/>
            <a:ext cx="1728192" cy="178879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0c026b8d728e1484766f43e5cb667ad8fd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380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Безударные гласные в корне слова</vt:lpstr>
      <vt:lpstr>Правило</vt:lpstr>
      <vt:lpstr>Презентация PowerPoint</vt:lpstr>
      <vt:lpstr>Презентация PowerPoint</vt:lpstr>
      <vt:lpstr>Собери пирамиду, вставив пропущенную букву.</vt:lpstr>
      <vt:lpstr>Проверка</vt:lpstr>
      <vt:lpstr>Какая буква сломалась на клавиатуре?</vt:lpstr>
      <vt:lpstr>Проверка. </vt:lpstr>
      <vt:lpstr>Загадки: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Проверка: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Ольга</cp:lastModifiedBy>
  <cp:revision>9</cp:revision>
  <dcterms:created xsi:type="dcterms:W3CDTF">2012-07-04T11:40:32Z</dcterms:created>
  <dcterms:modified xsi:type="dcterms:W3CDTF">2019-02-25T09:47:24Z</dcterms:modified>
</cp:coreProperties>
</file>