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1" r:id="rId5"/>
    <p:sldId id="259" r:id="rId6"/>
    <p:sldId id="260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785926"/>
            <a:ext cx="2571768" cy="1394748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BRITISH MONEY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body" sz="half" idx="2"/>
          </p:nvPr>
        </p:nvSpPr>
        <p:spPr>
          <a:xfrm>
            <a:off x="6718" y="5207171"/>
            <a:ext cx="2765082" cy="1628800"/>
          </a:xfrm>
        </p:spPr>
        <p:txBody>
          <a:bodyPr>
            <a:normAutofit/>
          </a:bodyPr>
          <a:lstStyle/>
          <a:p>
            <a:r>
              <a:rPr lang="en-US" sz="3600" dirty="0" err="1" smtClean="0"/>
              <a:t>Voynov</a:t>
            </a:r>
            <a:r>
              <a:rPr lang="ru-RU" sz="3600" dirty="0" smtClean="0"/>
              <a:t> </a:t>
            </a:r>
            <a:r>
              <a:rPr lang="en-US" sz="3600" dirty="0" smtClean="0"/>
              <a:t>K</a:t>
            </a:r>
            <a:r>
              <a:rPr lang="ru-RU" sz="3600" dirty="0" smtClean="0"/>
              <a:t>.</a:t>
            </a:r>
            <a:endParaRPr lang="en-US" sz="3600" dirty="0"/>
          </a:p>
          <a:p>
            <a:r>
              <a:rPr lang="en-US" sz="3600" smtClean="0"/>
              <a:t>Pyatkov</a:t>
            </a:r>
            <a:r>
              <a:rPr lang="en-US" sz="3600" dirty="0" smtClean="0"/>
              <a:t> S.</a:t>
            </a:r>
            <a:endParaRPr lang="en-US" sz="3600" dirty="0" smtClean="0"/>
          </a:p>
        </p:txBody>
      </p:sp>
      <p:pic>
        <p:nvPicPr>
          <p:cNvPr id="5" name="Рисунок 4" descr="Depositphotos_2046734_original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9223" r="9223"/>
          <a:stretch>
            <a:fillRect/>
          </a:stretch>
        </p:blipFill>
        <p:spPr/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dirty="0" smtClean="0"/>
              <a:t>It is all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sz="4400" dirty="0" smtClean="0"/>
              <a:t>Buy-Bay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415" r="1415"/>
          <a:stretch>
            <a:fillRect/>
          </a:stretch>
        </p:blipFill>
        <p:spPr/>
      </p:pic>
      <p:sp>
        <p:nvSpPr>
          <p:cNvPr id="5" name="Заголовок 1"/>
          <p:cNvSpPr>
            <a:spLocks noGrp="1"/>
          </p:cNvSpPr>
          <p:nvPr>
            <p:ph type="body" sz="half" idx="2"/>
          </p:nvPr>
        </p:nvSpPr>
        <p:spPr>
          <a:xfrm>
            <a:off x="214313" y="1071563"/>
            <a:ext cx="2605087" cy="3937000"/>
          </a:xfrm>
        </p:spPr>
        <p:txBody>
          <a:bodyPr>
            <a:normAutofit/>
          </a:bodyPr>
          <a:lstStyle/>
          <a:p>
            <a:r>
              <a:rPr lang="ru-RU" sz="4400" dirty="0" err="1" smtClean="0">
                <a:solidFill>
                  <a:srgbClr val="006699"/>
                </a:solidFill>
              </a:rPr>
              <a:t>The</a:t>
            </a:r>
            <a:r>
              <a:rPr lang="ru-RU" sz="4000" dirty="0" smtClean="0">
                <a:solidFill>
                  <a:srgbClr val="006699"/>
                </a:solidFill>
              </a:rPr>
              <a:t> </a:t>
            </a:r>
            <a:r>
              <a:rPr lang="ru-RU" sz="4000" dirty="0" err="1" smtClean="0">
                <a:solidFill>
                  <a:srgbClr val="006699"/>
                </a:solidFill>
              </a:rPr>
              <a:t>sign</a:t>
            </a:r>
            <a:r>
              <a:rPr lang="ru-RU" sz="4000" dirty="0" smtClean="0">
                <a:solidFill>
                  <a:srgbClr val="006699"/>
                </a:solidFill>
              </a:rPr>
              <a:t> </a:t>
            </a:r>
            <a:r>
              <a:rPr lang="ru-RU" sz="4000" dirty="0" err="1" smtClean="0">
                <a:solidFill>
                  <a:srgbClr val="006699"/>
                </a:solidFill>
              </a:rPr>
              <a:t>for</a:t>
            </a:r>
            <a:r>
              <a:rPr lang="ru-RU" sz="4000" dirty="0" smtClean="0">
                <a:solidFill>
                  <a:srgbClr val="006699"/>
                </a:solidFill>
              </a:rPr>
              <a:t> </a:t>
            </a:r>
            <a:r>
              <a:rPr lang="ru-RU" sz="4000" dirty="0" err="1" smtClean="0">
                <a:solidFill>
                  <a:srgbClr val="006699"/>
                </a:solidFill>
              </a:rPr>
              <a:t>the</a:t>
            </a:r>
            <a:r>
              <a:rPr lang="ru-RU" sz="4000" dirty="0" smtClean="0">
                <a:solidFill>
                  <a:srgbClr val="006699"/>
                </a:solidFill>
              </a:rPr>
              <a:t> </a:t>
            </a:r>
            <a:r>
              <a:rPr lang="ru-RU" sz="4000" dirty="0" err="1" smtClean="0">
                <a:solidFill>
                  <a:srgbClr val="006699"/>
                </a:solidFill>
              </a:rPr>
              <a:t>pound</a:t>
            </a:r>
            <a:r>
              <a:rPr lang="ru-RU" sz="4000" dirty="0" smtClean="0">
                <a:solidFill>
                  <a:srgbClr val="006699"/>
                </a:solidFill>
              </a:rPr>
              <a:t> </a:t>
            </a:r>
            <a:r>
              <a:rPr lang="ru-RU" sz="4000" dirty="0" err="1" smtClean="0">
                <a:solidFill>
                  <a:srgbClr val="006699"/>
                </a:solidFill>
              </a:rPr>
              <a:t>is</a:t>
            </a:r>
            <a:r>
              <a:rPr lang="ru-RU" sz="4000" dirty="0" smtClean="0">
                <a:solidFill>
                  <a:srgbClr val="006699"/>
                </a:solidFill>
              </a:rPr>
              <a:t> £.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564958"/>
          </a:xfrm>
        </p:spPr>
        <p:txBody>
          <a:bodyPr/>
          <a:lstStyle/>
          <a:p>
            <a:r>
              <a:rPr lang="en-US" sz="2800" dirty="0" smtClean="0">
                <a:solidFill>
                  <a:srgbClr val="006699"/>
                </a:solidFill>
              </a:rPr>
              <a:t>British currency uses both notes and coins. One pound sterling is equal to one hundred  pence. Pence are indicated by the letter ‘p.’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00430" y="4143380"/>
            <a:ext cx="245515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rgbClr val="006699"/>
                </a:solidFill>
              </a:rPr>
              <a:t>£</a:t>
            </a:r>
            <a:r>
              <a:rPr lang="en-US" sz="4400" dirty="0" smtClean="0">
                <a:solidFill>
                  <a:srgbClr val="006699"/>
                </a:solidFill>
              </a:rPr>
              <a:t>1 = 100p</a:t>
            </a:r>
            <a:r>
              <a:rPr lang="en-US" sz="4400" dirty="0" smtClean="0"/>
              <a:t> 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000240"/>
            <a:ext cx="4143372" cy="4389120"/>
          </a:xfrm>
        </p:spPr>
        <p:txBody>
          <a:bodyPr/>
          <a:lstStyle/>
          <a:p>
            <a:r>
              <a:rPr lang="en-US" sz="2800" dirty="0" smtClean="0">
                <a:solidFill>
                  <a:srgbClr val="006699"/>
                </a:solidFill>
              </a:rPr>
              <a:t>All the banknotes in the UK have a portrait of Queen Elizabeth II on the front and a famous historical person on the back.</a:t>
            </a:r>
            <a:r>
              <a:rPr lang="ru-RU" sz="2800" dirty="0" smtClean="0">
                <a:solidFill>
                  <a:srgbClr val="006699"/>
                </a:solidFill>
              </a:rPr>
              <a:t/>
            </a:r>
            <a:br>
              <a:rPr lang="ru-RU" sz="2800" dirty="0" smtClean="0">
                <a:solidFill>
                  <a:srgbClr val="006699"/>
                </a:solidFill>
              </a:rPr>
            </a:br>
            <a:endParaRPr lang="ru-RU" dirty="0"/>
          </a:p>
        </p:txBody>
      </p:sp>
      <p:pic>
        <p:nvPicPr>
          <p:cNvPr id="4" name="Picture 18" descr="English Mone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1571612"/>
            <a:ext cx="4857752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42844" y="500042"/>
            <a:ext cx="2819400" cy="500066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6699"/>
                </a:solidFill>
              </a:rPr>
              <a:t>The five-pound note, is blue and green in </a:t>
            </a:r>
            <a:r>
              <a:rPr lang="en-US" sz="2800" dirty="0" err="1" smtClean="0">
                <a:solidFill>
                  <a:srgbClr val="006699"/>
                </a:solidFill>
              </a:rPr>
              <a:t>colour</a:t>
            </a:r>
            <a:r>
              <a:rPr lang="en-US" sz="2800" dirty="0" smtClean="0">
                <a:solidFill>
                  <a:srgbClr val="006699"/>
                </a:solidFill>
              </a:rPr>
              <a:t> and has a portrait of Elizabeth.</a:t>
            </a:r>
          </a:p>
          <a:p>
            <a:endParaRPr lang="en-US" sz="2800" dirty="0" smtClean="0">
              <a:solidFill>
                <a:srgbClr val="006699"/>
              </a:solidFill>
            </a:endParaRPr>
          </a:p>
          <a:p>
            <a:r>
              <a:rPr lang="en-US" sz="2800" dirty="0" smtClean="0">
                <a:solidFill>
                  <a:srgbClr val="006699"/>
                </a:solidFill>
              </a:rPr>
              <a:t>	 the </a:t>
            </a:r>
            <a:r>
              <a:rPr lang="ru-RU" sz="2800" dirty="0" smtClean="0">
                <a:solidFill>
                  <a:srgbClr val="006699"/>
                </a:solidFill>
              </a:rPr>
              <a:t>£</a:t>
            </a:r>
            <a:r>
              <a:rPr lang="en-US" sz="2800" dirty="0" smtClean="0">
                <a:solidFill>
                  <a:srgbClr val="006699"/>
                </a:solidFill>
              </a:rPr>
              <a:t> 5</a:t>
            </a:r>
            <a:endParaRPr lang="ru-RU" sz="2400" dirty="0"/>
          </a:p>
        </p:txBody>
      </p:sp>
      <p:pic>
        <p:nvPicPr>
          <p:cNvPr id="5" name="Рисунок 4" descr="Рисунок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9380" b="9380"/>
          <a:stretch>
            <a:fillRect/>
          </a:stretch>
        </p:blipFill>
        <p:spPr>
          <a:xfrm rot="420000">
            <a:off x="3426256" y="1125791"/>
            <a:ext cx="4618037" cy="410255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14282" y="857232"/>
            <a:ext cx="2605118" cy="4150873"/>
          </a:xfrm>
        </p:spPr>
        <p:txBody>
          <a:bodyPr/>
          <a:lstStyle/>
          <a:p>
            <a:r>
              <a:rPr lang="en-US" sz="3200" dirty="0" smtClean="0">
                <a:solidFill>
                  <a:srgbClr val="006699"/>
                </a:solidFill>
              </a:rPr>
              <a:t>The ten-pound note</a:t>
            </a:r>
            <a:r>
              <a:rPr lang="ru-RU" sz="3200" dirty="0" smtClean="0">
                <a:solidFill>
                  <a:srgbClr val="006699"/>
                </a:solidFill>
              </a:rPr>
              <a:t> </a:t>
            </a:r>
            <a:r>
              <a:rPr lang="en-US" sz="3200" dirty="0" smtClean="0">
                <a:solidFill>
                  <a:srgbClr val="006699"/>
                </a:solidFill>
              </a:rPr>
              <a:t>is orange in </a:t>
            </a:r>
            <a:r>
              <a:rPr lang="en-US" sz="3200" dirty="0" err="1" smtClean="0">
                <a:solidFill>
                  <a:srgbClr val="006699"/>
                </a:solidFill>
              </a:rPr>
              <a:t>colour</a:t>
            </a:r>
            <a:r>
              <a:rPr lang="en-US" sz="3200" dirty="0" smtClean="0">
                <a:solidFill>
                  <a:srgbClr val="006699"/>
                </a:solidFill>
              </a:rPr>
              <a:t>. </a:t>
            </a:r>
            <a:endParaRPr lang="en-US" sz="3200" dirty="0" smtClean="0"/>
          </a:p>
          <a:p>
            <a:r>
              <a:rPr lang="en-US" sz="3200" dirty="0" smtClean="0"/>
              <a:t>	 </a:t>
            </a:r>
            <a:endParaRPr lang="ru-RU" sz="3200" dirty="0" smtClean="0"/>
          </a:p>
          <a:p>
            <a:pPr algn="ctr"/>
            <a:r>
              <a:rPr lang="en-US" sz="3200" dirty="0" smtClean="0">
                <a:solidFill>
                  <a:srgbClr val="006699"/>
                </a:solidFill>
              </a:rPr>
              <a:t>the </a:t>
            </a:r>
            <a:r>
              <a:rPr lang="ru-RU" sz="3200" dirty="0" smtClean="0">
                <a:solidFill>
                  <a:srgbClr val="006699"/>
                </a:solidFill>
              </a:rPr>
              <a:t>£</a:t>
            </a:r>
            <a:r>
              <a:rPr lang="en-US" sz="3200" dirty="0" smtClean="0">
                <a:solidFill>
                  <a:srgbClr val="006699"/>
                </a:solidFill>
              </a:rPr>
              <a:t> 10</a:t>
            </a:r>
            <a:endParaRPr lang="ru-RU" sz="3200" dirty="0" smtClean="0">
              <a:solidFill>
                <a:srgbClr val="006699"/>
              </a:solidFill>
            </a:endParaRPr>
          </a:p>
          <a:p>
            <a:endParaRPr lang="ru-RU" dirty="0"/>
          </a:p>
        </p:txBody>
      </p:sp>
      <p:pic>
        <p:nvPicPr>
          <p:cNvPr id="5" name="Рисунок 4" descr="Рисунок3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0113" b="10113"/>
          <a:stretch>
            <a:fillRect/>
          </a:stretch>
        </p:blipFill>
        <p:spPr>
          <a:xfrm rot="420000">
            <a:off x="3508375" y="1195388"/>
            <a:ext cx="4618038" cy="393223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0" y="714356"/>
            <a:ext cx="2786050" cy="4436625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6699"/>
                </a:solidFill>
              </a:rPr>
              <a:t>The twenty-pound </a:t>
            </a:r>
            <a:r>
              <a:rPr lang="ru-RU" sz="3600" dirty="0" smtClean="0">
                <a:solidFill>
                  <a:srgbClr val="006699"/>
                </a:solidFill>
              </a:rPr>
              <a:t>   </a:t>
            </a:r>
            <a:r>
              <a:rPr lang="en-US" sz="3600" dirty="0" smtClean="0">
                <a:solidFill>
                  <a:srgbClr val="006699"/>
                </a:solidFill>
              </a:rPr>
              <a:t>note is purple.</a:t>
            </a:r>
          </a:p>
          <a:p>
            <a:endParaRPr lang="en-US" sz="3600" dirty="0" smtClean="0">
              <a:solidFill>
                <a:srgbClr val="006699"/>
              </a:solidFill>
            </a:endParaRPr>
          </a:p>
          <a:p>
            <a:r>
              <a:rPr lang="ru-RU" sz="3600" dirty="0" smtClean="0">
                <a:solidFill>
                  <a:srgbClr val="006699"/>
                </a:solidFill>
              </a:rPr>
              <a:t>20   </a:t>
            </a:r>
            <a:r>
              <a:rPr lang="en-US" sz="3600" dirty="0" smtClean="0">
                <a:solidFill>
                  <a:srgbClr val="006699"/>
                </a:solidFill>
              </a:rPr>
              <a:t>the </a:t>
            </a:r>
            <a:r>
              <a:rPr lang="ru-RU" sz="3600" dirty="0" smtClean="0">
                <a:solidFill>
                  <a:srgbClr val="006699"/>
                </a:solidFill>
              </a:rPr>
              <a:t>£</a:t>
            </a:r>
            <a:r>
              <a:rPr lang="en-US" sz="3600" dirty="0" smtClean="0">
                <a:solidFill>
                  <a:srgbClr val="006699"/>
                </a:solidFill>
              </a:rPr>
              <a:t> </a:t>
            </a:r>
            <a:endParaRPr lang="en-US" sz="2000" dirty="0" smtClean="0">
              <a:solidFill>
                <a:srgbClr val="006699"/>
              </a:solidFill>
            </a:endParaRPr>
          </a:p>
          <a:p>
            <a:endParaRPr lang="ru-RU" dirty="0"/>
          </a:p>
        </p:txBody>
      </p:sp>
      <p:pic>
        <p:nvPicPr>
          <p:cNvPr id="7" name="Рисунок 6" descr="Рисунок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0416" b="1041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1406" y="785794"/>
            <a:ext cx="2747994" cy="4357718"/>
          </a:xfrm>
        </p:spPr>
        <p:txBody>
          <a:bodyPr/>
          <a:lstStyle/>
          <a:p>
            <a:pPr>
              <a:defRPr/>
            </a:pPr>
            <a:r>
              <a:rPr lang="en-US" sz="3600" dirty="0" smtClean="0">
                <a:solidFill>
                  <a:srgbClr val="006699"/>
                </a:solidFill>
              </a:rPr>
              <a:t>The fifty-pound note is red.</a:t>
            </a:r>
          </a:p>
          <a:p>
            <a:pPr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endParaRPr lang="ru-RU" sz="3600" dirty="0" smtClean="0">
              <a:solidFill>
                <a:srgbClr val="006699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n-US" sz="3600" dirty="0" smtClean="0">
                <a:solidFill>
                  <a:srgbClr val="006699"/>
                </a:solidFill>
              </a:rPr>
              <a:t>The 50 </a:t>
            </a:r>
            <a:r>
              <a:rPr lang="ru-RU" sz="3600" dirty="0" smtClean="0">
                <a:solidFill>
                  <a:srgbClr val="006699"/>
                </a:solidFill>
              </a:rPr>
              <a:t>£</a:t>
            </a:r>
          </a:p>
          <a:p>
            <a:endParaRPr lang="ru-RU" dirty="0"/>
          </a:p>
        </p:txBody>
      </p:sp>
      <p:pic>
        <p:nvPicPr>
          <p:cNvPr id="5" name="Рисунок 4" descr="Рисунок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1757" b="1175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930400"/>
          </a:xfrm>
        </p:spPr>
        <p:txBody>
          <a:bodyPr/>
          <a:lstStyle/>
          <a:p>
            <a:pPr eaLnBrk="1" hangingPunct="1"/>
            <a:r>
              <a:rPr lang="ru-RU" sz="2400" smtClean="0">
                <a:solidFill>
                  <a:srgbClr val="006699"/>
                </a:solidFill>
              </a:rPr>
              <a:t>Scotland even has a £100 note.</a:t>
            </a:r>
          </a:p>
        </p:txBody>
      </p:sp>
      <p:pic>
        <p:nvPicPr>
          <p:cNvPr id="11267" name="Picture 8" descr="http://www.monety.banknoty.pl/banknotes/scotland/ScotlandP123a-100Pounds-1995-donated_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2708275"/>
            <a:ext cx="4370387" cy="238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44</TotalTime>
  <Words>123</Words>
  <Application>Microsoft Office PowerPoint</Application>
  <PresentationFormat>Экран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BRITISH MONEY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Scotland even has a £100 note.</vt:lpstr>
      <vt:lpstr>It is all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BRITISH MONEY</dc:title>
  <dc:creator>User</dc:creator>
  <cp:lastModifiedBy>User</cp:lastModifiedBy>
  <cp:revision>7</cp:revision>
  <dcterms:created xsi:type="dcterms:W3CDTF">2017-05-14T06:27:23Z</dcterms:created>
  <dcterms:modified xsi:type="dcterms:W3CDTF">2017-05-16T06:40:29Z</dcterms:modified>
</cp:coreProperties>
</file>