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8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2470-115D-44C2-A3AA-3086ACF07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C2CA1-1FD0-4C94-8DF7-F3FA59C1C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142D-63E3-460A-83FF-216122C4D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88DD-F001-4467-9711-8259EDF9C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34F2-6E26-4B3C-B133-39FD1280A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9F2FE-4365-4B9C-817C-E58520A86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CDB1-1C7C-4D46-840F-6129B086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72BA6-4E50-49DB-AE1F-F306E48A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65ECC-B9A2-4CA5-8EDF-53496F415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C9D4F-F578-41C7-BA1F-F5825D025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97FD6-0FC1-4D3E-96B9-7C0BBFEBA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56A618-A531-47F2-8146-51950F7FB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0" y="4929188"/>
            <a:ext cx="4500563" cy="15716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«Средняя школа №1»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Кимры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Барякинская Любовь Владимировна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285860"/>
            <a:ext cx="5786478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ОБЩЕЕ ПРЕДСТАВЛЕНИЕ О ЧАСТЯХ РЕЧИ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143625" y="1500188"/>
            <a:ext cx="2428875" cy="27860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1500188"/>
            <a:ext cx="2428875" cy="27860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42938" y="1500188"/>
            <a:ext cx="2428875" cy="27860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25513" y="692138"/>
            <a:ext cx="7561263" cy="950912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СЛОВА-НАЗВАНИЯ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786" y="1643050"/>
            <a:ext cx="214314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68" y="1643050"/>
            <a:ext cx="214314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ПРИЗНАКОВ ПРЕДМЕТОВ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12" y="1643050"/>
            <a:ext cx="214314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ДЕЙСТВИЙ ПРЕДМЕТОВ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813" y="2786063"/>
            <a:ext cx="20716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75" y="2643188"/>
            <a:ext cx="207168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15063" y="2643188"/>
            <a:ext cx="2286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делает?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делаем?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делают?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делали?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625" y="5429250"/>
            <a:ext cx="27860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СУЩЕСТВИТЕЛЬНОЕ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(сущ.)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29000" y="5426075"/>
            <a:ext cx="2500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ПРИЛАГАТЕЛЬНОЕ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(прил.)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57938" y="5426075"/>
            <a:ext cx="20716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(гл.)</a:t>
            </a:r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>
            <a:off x="1553744" y="4697024"/>
            <a:ext cx="464347" cy="428628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4411265" y="4732744"/>
            <a:ext cx="464347" cy="428628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5400000">
            <a:off x="7197347" y="4697024"/>
            <a:ext cx="464347" cy="428628"/>
          </a:xfrm>
          <a:prstGeom prst="notch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://thumbs.dreamstime.com/thumb_409/1244997173V02I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71560"/>
            <a:ext cx="2643206" cy="158592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3071813" y="1000125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Терем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Белочка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Орешек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4084638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Сказочный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Вкусное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Летает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0688" y="4143375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Выдумывать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Заколдует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Рассказываем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Мечтаем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86116" y="428604"/>
            <a:ext cx="278608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СУЩЕСТВИТЕЛЬНОЕ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7247" y="3571876"/>
            <a:ext cx="257176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ПРИЛАГАТЕЛЬНОЕ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43636" y="3500438"/>
            <a:ext cx="214314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143375" y="2000250"/>
            <a:ext cx="1285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71625" y="5799138"/>
            <a:ext cx="1285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86563" y="5857875"/>
            <a:ext cx="78581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Picture 20" descr="http://mir-skazki.org/images/narodnye_skazk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4214813"/>
            <a:ext cx="25765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8" descr="http://thumbs.dreamstime.com/thumb_409/1244997173V02I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857884" y="1285860"/>
            <a:ext cx="2571768" cy="158592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7" name="Picture 17" descr="https://st.free-lance.ru/users/QuBre/upload/f_4c0e0993d35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481" y="3857628"/>
            <a:ext cx="5739362" cy="292895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642938" y="428625"/>
            <a:ext cx="8215312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мы                 сказку А.С. Пушкина. Там                             разные герои.                           старуха,                         старик,                             рыбка.               сначала выполняла просьбы старухи, а потом наказала её.               учит нас не быть жадными.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75" y="571500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читали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313" y="1285875"/>
            <a:ext cx="3071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встречаются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3688" y="1285875"/>
            <a:ext cx="1928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Жадная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57438" y="2020888"/>
            <a:ext cx="2286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безвольный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0" y="2000250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4500" y="2747963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6438" y="3500438"/>
            <a:ext cx="1928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75" y="323850"/>
            <a:ext cx="6429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15188" y="1000125"/>
            <a:ext cx="1000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28875" y="1071563"/>
            <a:ext cx="6429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375" y="3252788"/>
            <a:ext cx="857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0" y="2500313"/>
            <a:ext cx="857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00375" y="1785938"/>
            <a:ext cx="1000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15125" y="1785938"/>
            <a:ext cx="1000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347</TotalTime>
  <Words>143</Words>
  <Application>Microsoft Office PowerPoint</Application>
  <PresentationFormat>Экран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Times New Roman</vt:lpstr>
      <vt:lpstr>Arial</vt:lpstr>
      <vt:lpstr>Constantia</vt:lpstr>
      <vt:lpstr>Calibri</vt:lpstr>
      <vt:lpstr>Тема7</vt:lpstr>
      <vt:lpstr>Слайд 1</vt:lpstr>
      <vt:lpstr>Слайд 2</vt:lpstr>
      <vt:lpstr>Слайд 3</vt:lpstr>
      <vt:lpstr>Слайд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37</cp:revision>
  <dcterms:created xsi:type="dcterms:W3CDTF">2012-08-12T16:04:58Z</dcterms:created>
  <dcterms:modified xsi:type="dcterms:W3CDTF">2013-02-05T11:48:08Z</dcterms:modified>
</cp:coreProperties>
</file>