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8" r:id="rId3"/>
    <p:sldId id="260" r:id="rId4"/>
    <p:sldId id="264" r:id="rId5"/>
    <p:sldId id="269" r:id="rId6"/>
    <p:sldId id="272" r:id="rId7"/>
    <p:sldId id="273" r:id="rId8"/>
    <p:sldId id="270" r:id="rId9"/>
    <p:sldId id="275" r:id="rId10"/>
    <p:sldId id="277" r:id="rId11"/>
    <p:sldId id="279" r:id="rId12"/>
    <p:sldId id="280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8" d="100"/>
          <a:sy n="78" d="100"/>
        </p:scale>
        <p:origin x="-564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2300F-5E74-40ED-9BD4-6ECB4D58B38C}" type="datetimeFigureOut">
              <a:rPr lang="ru-RU" smtClean="0"/>
              <a:t>25.02.2019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F0F7C-5E77-4898-838D-3158D0A4FC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88954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2300F-5E74-40ED-9BD4-6ECB4D58B38C}" type="datetimeFigureOut">
              <a:rPr lang="ru-RU" smtClean="0"/>
              <a:t>25.02.2019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F0F7C-5E77-4898-838D-3158D0A4FC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4145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2300F-5E74-40ED-9BD4-6ECB4D58B38C}" type="datetimeFigureOut">
              <a:rPr lang="ru-RU" smtClean="0"/>
              <a:t>25.02.2019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F0F7C-5E77-4898-838D-3158D0A4FC7A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525988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2300F-5E74-40ED-9BD4-6ECB4D58B38C}" type="datetimeFigureOut">
              <a:rPr lang="ru-RU" smtClean="0"/>
              <a:t>25.02.2019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F0F7C-5E77-4898-838D-3158D0A4FC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85467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2300F-5E74-40ED-9BD4-6ECB4D58B38C}" type="datetimeFigureOut">
              <a:rPr lang="ru-RU" smtClean="0"/>
              <a:t>25.02.2019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F0F7C-5E77-4898-838D-3158D0A4FC7A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798978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2300F-5E74-40ED-9BD4-6ECB4D58B38C}" type="datetimeFigureOut">
              <a:rPr lang="ru-RU" smtClean="0"/>
              <a:t>25.02.2019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F0F7C-5E77-4898-838D-3158D0A4FC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27548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2300F-5E74-40ED-9BD4-6ECB4D58B38C}" type="datetimeFigureOut">
              <a:rPr lang="ru-RU" smtClean="0"/>
              <a:t>25.02.2019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F0F7C-5E77-4898-838D-3158D0A4FC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12832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2300F-5E74-40ED-9BD4-6ECB4D58B38C}" type="datetimeFigureOut">
              <a:rPr lang="ru-RU" smtClean="0"/>
              <a:t>25.02.2019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F0F7C-5E77-4898-838D-3158D0A4FC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37232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2300F-5E74-40ED-9BD4-6ECB4D58B38C}" type="datetimeFigureOut">
              <a:rPr lang="ru-RU" smtClean="0"/>
              <a:t>25.02.2019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F0F7C-5E77-4898-838D-3158D0A4FC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8835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2300F-5E74-40ED-9BD4-6ECB4D58B38C}" type="datetimeFigureOut">
              <a:rPr lang="ru-RU" smtClean="0"/>
              <a:t>25.02.2019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F0F7C-5E77-4898-838D-3158D0A4FC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83008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2300F-5E74-40ED-9BD4-6ECB4D58B38C}" type="datetimeFigureOut">
              <a:rPr lang="ru-RU" smtClean="0"/>
              <a:t>25.02.2019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F0F7C-5E77-4898-838D-3158D0A4FC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04745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2300F-5E74-40ED-9BD4-6ECB4D58B38C}" type="datetimeFigureOut">
              <a:rPr lang="ru-RU" smtClean="0"/>
              <a:t>25.02.2019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F0F7C-5E77-4898-838D-3158D0A4FC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74330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2300F-5E74-40ED-9BD4-6ECB4D58B38C}" type="datetimeFigureOut">
              <a:rPr lang="ru-RU" smtClean="0"/>
              <a:t>25.02.2019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F0F7C-5E77-4898-838D-3158D0A4FC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75592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2300F-5E74-40ED-9BD4-6ECB4D58B38C}" type="datetimeFigureOut">
              <a:rPr lang="ru-RU" smtClean="0"/>
              <a:t>25.02.2019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F0F7C-5E77-4898-838D-3158D0A4FC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61473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2300F-5E74-40ED-9BD4-6ECB4D58B38C}" type="datetimeFigureOut">
              <a:rPr lang="ru-RU" smtClean="0"/>
              <a:t>25.02.2019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F0F7C-5E77-4898-838D-3158D0A4FC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71895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F0F7C-5E77-4898-838D-3158D0A4FC7A}" type="slidenum">
              <a:rPr lang="ru-RU" smtClean="0"/>
              <a:t>‹#›</a:t>
            </a:fld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2300F-5E74-40ED-9BD4-6ECB4D58B38C}" type="datetimeFigureOut">
              <a:rPr lang="ru-RU" smtClean="0"/>
              <a:t>25.02.2019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8615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42300F-5E74-40ED-9BD4-6ECB4D58B38C}" type="datetimeFigureOut">
              <a:rPr lang="ru-RU" smtClean="0"/>
              <a:t>25.02.2019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F3F0F7C-5E77-4898-838D-3158D0A4FC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6957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2344559" y="-474722"/>
            <a:ext cx="9144000" cy="2387600"/>
          </a:xfrm>
        </p:spPr>
        <p:txBody>
          <a:bodyPr/>
          <a:lstStyle/>
          <a:p>
            <a:r>
              <a:rPr lang="ru-RU" dirty="0" err="1" smtClean="0"/>
              <a:t>А.С.Пушкин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endParaRPr lang="ru-RU" dirty="0" smtClean="0"/>
          </a:p>
          <a:p>
            <a:pPr algn="l"/>
            <a:endParaRPr lang="ru-RU" dirty="0"/>
          </a:p>
        </p:txBody>
      </p:sp>
      <p:pic>
        <p:nvPicPr>
          <p:cNvPr id="1030" name="Picture 6" descr="http://im6-tub-ru.yandex.net/i?id=193870595-53-72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4158" y="1363956"/>
            <a:ext cx="5064483" cy="3760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656137" y="5604833"/>
            <a:ext cx="46106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 </a:t>
            </a:r>
            <a:endParaRPr lang="ru-RU" sz="2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103809" y="5189334"/>
            <a:ext cx="48167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5400" b="1" dirty="0" smtClean="0">
                <a:solidFill>
                  <a:schemeClr val="accent1"/>
                </a:solidFill>
              </a:rPr>
              <a:t>1799-1837</a:t>
            </a:r>
            <a:endParaRPr lang="ru-RU" sz="54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9655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оксана\Desktop\90d2505387b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6080" y="465932"/>
            <a:ext cx="4897985" cy="547260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795493" y="1343684"/>
            <a:ext cx="500988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Пушкин </a:t>
            </a:r>
            <a:endParaRPr lang="ru-RU" sz="2400" dirty="0"/>
          </a:p>
          <a:p>
            <a:pPr algn="ctr"/>
            <a:r>
              <a:rPr lang="ru-RU" sz="2400" dirty="0"/>
              <a:t>особенно </a:t>
            </a:r>
            <a:r>
              <a:rPr lang="ru-RU" sz="2400" dirty="0" smtClean="0"/>
              <a:t>сблизился </a:t>
            </a:r>
            <a:endParaRPr lang="ru-RU" sz="2400" dirty="0"/>
          </a:p>
          <a:p>
            <a:pPr algn="ctr"/>
            <a:r>
              <a:rPr lang="ru-RU" sz="2400" dirty="0"/>
              <a:t>с </a:t>
            </a:r>
            <a:r>
              <a:rPr lang="ru-RU" sz="2400" dirty="0" smtClean="0"/>
              <a:t>няней во время ссылки , </a:t>
            </a:r>
            <a:r>
              <a:rPr lang="ru-RU" sz="2400" dirty="0"/>
              <a:t>с</a:t>
            </a:r>
            <a:br>
              <a:rPr lang="ru-RU" sz="2400" dirty="0"/>
            </a:br>
            <a:r>
              <a:rPr lang="ru-RU" sz="2400" dirty="0"/>
              <a:t>удовольствием </a:t>
            </a:r>
          </a:p>
          <a:p>
            <a:pPr algn="ctr"/>
            <a:r>
              <a:rPr lang="ru-RU" sz="2400" dirty="0"/>
              <a:t>слушал ее сказки, </a:t>
            </a:r>
          </a:p>
          <a:p>
            <a:pPr algn="ctr"/>
            <a:r>
              <a:rPr lang="ru-RU" sz="2400" dirty="0"/>
              <a:t>записывал с ее слов </a:t>
            </a:r>
          </a:p>
          <a:p>
            <a:pPr algn="ctr"/>
            <a:r>
              <a:rPr lang="ru-RU" sz="2400" dirty="0"/>
              <a:t>народные песни. </a:t>
            </a:r>
            <a:br>
              <a:rPr lang="ru-RU" sz="2400" dirty="0"/>
            </a:br>
            <a:r>
              <a:rPr lang="ru-RU" sz="2400" dirty="0"/>
              <a:t>Сюжеты и мотивы </a:t>
            </a:r>
          </a:p>
          <a:p>
            <a:pPr algn="ctr"/>
            <a:r>
              <a:rPr lang="ru-RU" sz="2400" dirty="0"/>
              <a:t>услышанного он</a:t>
            </a:r>
          </a:p>
          <a:p>
            <a:pPr algn="ctr"/>
            <a:r>
              <a:rPr lang="ru-RU" sz="2400" dirty="0"/>
              <a:t>использовал в </a:t>
            </a:r>
          </a:p>
          <a:p>
            <a:pPr algn="ctr"/>
            <a:r>
              <a:rPr lang="ru-RU" sz="2400" dirty="0"/>
              <a:t>творчестве. </a:t>
            </a:r>
          </a:p>
        </p:txBody>
      </p:sp>
    </p:spTree>
    <p:extLst>
      <p:ext uri="{BB962C8B-B14F-4D97-AF65-F5344CB8AC3E}">
        <p14:creationId xmlns:p14="http://schemas.microsoft.com/office/powerpoint/2010/main" val="2682004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Смерть поэта.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3542" y="1478008"/>
            <a:ext cx="6393168" cy="5379992"/>
          </a:xfrm>
        </p:spPr>
        <p:txBody>
          <a:bodyPr>
            <a:normAutofit/>
          </a:bodyPr>
          <a:lstStyle/>
          <a:p>
            <a:pPr marL="0" lvl="0" indent="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Дуэль с Дантесом состоялась 27 января на </a:t>
            </a: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Чёрной речке. 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Пушкин был ранен: пуля перебила </a:t>
            </a:r>
            <a:r>
              <a:rPr lang="ru-RU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шейку 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бедра и проникла в живот. Для того времени ранение было смертельным. </a:t>
            </a:r>
            <a:endParaRPr lang="ru-RU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Перед 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смертью Пушкин, приводя в порядок свои дела, обменивался записками с Императором </a:t>
            </a: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Николаем I.</a:t>
            </a:r>
          </a:p>
          <a:p>
            <a:pPr marL="0" lvl="0" indent="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/>
              <a:t>Поэт просил прощения за нарушение царского запрета на дуэли:</a:t>
            </a:r>
          </a:p>
          <a:p>
            <a:r>
              <a:rPr lang="ru-RU" dirty="0"/>
              <a:t>…жду царского слова, чтобы умереть спокойно…</a:t>
            </a:r>
          </a:p>
          <a:p>
            <a:r>
              <a:rPr lang="ru-RU" dirty="0">
                <a:solidFill>
                  <a:schemeClr val="tx1"/>
                </a:solidFill>
              </a:rPr>
              <a:t>Государь:</a:t>
            </a:r>
          </a:p>
          <a:p>
            <a:r>
              <a:rPr lang="ru-RU" dirty="0"/>
              <a:t>Если Бог не велит нам уже свидеться на здешнем свете, посылаю тебе моё прощение и мой последний совет умереть христианином. О жене и детях не беспокойся, я беру их на свои руки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8194" name="Picture 2" descr="http://upload.wikimedia.org/wikipedia/commons/thumb/2/2e/Pushkin%27s_duel_with_d%27Anthes%2C_atrist_A._Naumov_1884.jpg/220px-Pushkin%27s_duel_with_d%27Anthes%2C_atrist_A._Naumov_188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8297" y="1363729"/>
            <a:ext cx="4367790" cy="4199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7160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Произведения Пушкина.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22953" y="1418769"/>
            <a:ext cx="5156796" cy="4615721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ru-RU" sz="2800" dirty="0"/>
              <a:t>Поэм 14, </a:t>
            </a:r>
            <a:endParaRPr lang="ru-RU" sz="28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ru-RU" sz="2800" dirty="0" smtClean="0"/>
              <a:t>Романов </a:t>
            </a:r>
            <a:r>
              <a:rPr lang="ru-RU" sz="2800" dirty="0"/>
              <a:t>в стихах 1, </a:t>
            </a:r>
            <a:endParaRPr lang="ru-RU" sz="28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ru-RU" sz="2800" dirty="0" smtClean="0"/>
              <a:t>драматические </a:t>
            </a:r>
            <a:r>
              <a:rPr lang="ru-RU" sz="2800" dirty="0"/>
              <a:t>произведения 6, </a:t>
            </a:r>
            <a:endParaRPr lang="ru-RU" sz="28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ru-RU" sz="2800" dirty="0" smtClean="0"/>
              <a:t>проза </a:t>
            </a:r>
            <a:r>
              <a:rPr lang="ru-RU" sz="2800" dirty="0"/>
              <a:t>15, </a:t>
            </a:r>
            <a:endParaRPr lang="ru-RU" sz="28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ru-RU" sz="2800" dirty="0" smtClean="0"/>
              <a:t>сказки 7</a:t>
            </a:r>
            <a:r>
              <a:rPr lang="ru-RU" sz="2800" dirty="0"/>
              <a:t>, </a:t>
            </a:r>
            <a:endParaRPr lang="ru-RU" sz="28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ru-RU" sz="2800" dirty="0" smtClean="0"/>
              <a:t>стихов 783</a:t>
            </a:r>
            <a:endParaRPr lang="ru-RU" sz="2800" dirty="0"/>
          </a:p>
        </p:txBody>
      </p:sp>
      <p:pic>
        <p:nvPicPr>
          <p:cNvPr id="9218" name="Picture 2" descr="http://im7-tub-ru.yandex.net/i?id=368357508-03-72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0606" y="120096"/>
            <a:ext cx="2170113" cy="2880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://im1-tub-ru.yandex.net/i?id=212525705-33-72&amp;n=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25957" y="3000777"/>
            <a:ext cx="2022475" cy="3033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http://im2-tub-ru.yandex.net/i?id=132067950-34-72&amp;n=2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8686" y="3255335"/>
            <a:ext cx="2216435" cy="3499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0827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оксана\Desktop\pushkin_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5814" y="468313"/>
            <a:ext cx="4238625" cy="55245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240016" y="1988841"/>
            <a:ext cx="38884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Александр Сергеевич Пушкин родился 6 июня 1799 года в Москве.</a:t>
            </a:r>
          </a:p>
        </p:txBody>
      </p:sp>
    </p:spTree>
    <p:extLst>
      <p:ext uri="{BB962C8B-B14F-4D97-AF65-F5344CB8AC3E}">
        <p14:creationId xmlns:p14="http://schemas.microsoft.com/office/powerpoint/2010/main" val="1170886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оксана\Desktop\mam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91544" y="1052737"/>
            <a:ext cx="3932932" cy="4409651"/>
          </a:xfrm>
          <a:prstGeom prst="rect">
            <a:avLst/>
          </a:prstGeom>
          <a:noFill/>
        </p:spPr>
      </p:pic>
      <p:pic>
        <p:nvPicPr>
          <p:cNvPr id="9219" name="Picture 3" descr="C:\Users\оксана\Desktop\отец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00056" y="1124744"/>
            <a:ext cx="3384376" cy="424927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919536" y="548681"/>
            <a:ext cx="43204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Родители А.С.Пушкина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960096" y="5661248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Сергей Львович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783632" y="5661248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Надежда Осиповна</a:t>
            </a:r>
          </a:p>
        </p:txBody>
      </p:sp>
    </p:spTree>
    <p:extLst>
      <p:ext uri="{BB962C8B-B14F-4D97-AF65-F5344CB8AC3E}">
        <p14:creationId xmlns:p14="http://schemas.microsoft.com/office/powerpoint/2010/main" val="2328743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оксана\Desktop\broth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63552" y="548680"/>
            <a:ext cx="3384376" cy="4377126"/>
          </a:xfrm>
          <a:prstGeom prst="rect">
            <a:avLst/>
          </a:prstGeom>
          <a:noFill/>
        </p:spPr>
      </p:pic>
      <p:pic>
        <p:nvPicPr>
          <p:cNvPr id="11267" name="Picture 3" descr="C:\Users\оксана\Desktop\sist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07968" y="1124744"/>
            <a:ext cx="4286250" cy="49149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207568" y="5301209"/>
            <a:ext cx="30243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Лев, брат поэта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384032" y="620688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Ольга, сестра поэта</a:t>
            </a:r>
          </a:p>
        </p:txBody>
      </p:sp>
    </p:spTree>
    <p:extLst>
      <p:ext uri="{BB962C8B-B14F-4D97-AF65-F5344CB8AC3E}">
        <p14:creationId xmlns:p14="http://schemas.microsoft.com/office/powerpoint/2010/main" val="2075697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оксана\Desktop\zakharov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50794" y="1626679"/>
            <a:ext cx="5144764" cy="342769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954119" y="334398"/>
            <a:ext cx="60486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chemeClr val="accent1">
                    <a:lumMod val="75000"/>
                  </a:schemeClr>
                </a:solidFill>
              </a:rPr>
              <a:t>Захарово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97896" y="980729"/>
            <a:ext cx="4773350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/>
              <a:t>В детстве летние месяцы Пушкин проводил в селе Захарово, имении своей бабушки по материнской линии Марии Алексеевны </a:t>
            </a:r>
            <a:r>
              <a:rPr lang="ru-RU" sz="2000" dirty="0" smtClean="0"/>
              <a:t>Ганнибал. Вот</a:t>
            </a:r>
            <a:r>
              <a:rPr lang="en-US" sz="2000" dirty="0" smtClean="0"/>
              <a:t>,</a:t>
            </a:r>
            <a:r>
              <a:rPr lang="ru-RU" sz="2000" dirty="0" smtClean="0"/>
              <a:t> что говорила бабушка о своем внуке: </a:t>
            </a:r>
          </a:p>
          <a:p>
            <a:pPr algn="just"/>
            <a:endParaRPr lang="ru-RU" sz="2000" dirty="0"/>
          </a:p>
          <a:p>
            <a:pPr algn="just"/>
            <a:r>
              <a:rPr lang="ru-RU" sz="2000" dirty="0" smtClean="0"/>
              <a:t>«</a:t>
            </a:r>
            <a:r>
              <a:rPr lang="ru-RU" sz="2000" b="1" i="1" dirty="0" smtClean="0"/>
              <a:t>Не знаю, что выйдет из моего старшего внука. Мальчик умён и охотник до книжек, а учится плохо, редко когда урок свой сдаст порядком; то его не расшевелишь, не прогонишь играть с детьми, то вдруг так развернётся и расходится, что ничем его не уймёшь: из одной крайности в другую бросается, нет у него середины».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2988314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8101" y="300507"/>
            <a:ext cx="8596668" cy="1320800"/>
          </a:xfrm>
        </p:spPr>
        <p:txBody>
          <a:bodyPr/>
          <a:lstStyle/>
          <a:p>
            <a:r>
              <a:rPr lang="ru-RU" b="1" dirty="0" smtClean="0"/>
              <a:t>Домашнее воспитание.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979854"/>
            <a:ext cx="8596668" cy="3880773"/>
          </a:xfrm>
        </p:spPr>
        <p:txBody>
          <a:bodyPr>
            <a:normAutofit/>
          </a:bodyPr>
          <a:lstStyle/>
          <a:p>
            <a:r>
              <a:rPr lang="ru-RU" sz="2000" dirty="0"/>
              <a:t>Мать Надежда Осиповна сыном занималась мало, </a:t>
            </a:r>
            <a:endParaRPr lang="en-US" sz="2000" dirty="0" smtClean="0"/>
          </a:p>
          <a:p>
            <a:pPr marL="0" indent="0">
              <a:buNone/>
            </a:pPr>
            <a:r>
              <a:rPr lang="ru-RU" sz="2000" dirty="0" smtClean="0"/>
              <a:t>с </a:t>
            </a:r>
            <a:r>
              <a:rPr lang="ru-RU" sz="2000" dirty="0"/>
              <a:t>раннего детства мальчик был отдан на </a:t>
            </a:r>
            <a:r>
              <a:rPr lang="ru-RU" sz="2000" dirty="0" smtClean="0"/>
              <a:t>попечение</a:t>
            </a:r>
            <a:endParaRPr lang="en-US" sz="2000" dirty="0" smtClean="0"/>
          </a:p>
          <a:p>
            <a:pPr marL="0" indent="0">
              <a:buNone/>
            </a:pPr>
            <a:r>
              <a:rPr lang="ru-RU" sz="2000" dirty="0" smtClean="0"/>
              <a:t> </a:t>
            </a:r>
            <a:r>
              <a:rPr lang="ru-RU" sz="2000" dirty="0"/>
              <a:t>няни Арины Родионовны и дядьки Никиты Козлова</a:t>
            </a:r>
            <a:r>
              <a:rPr lang="ru-RU" sz="2000" dirty="0" smtClean="0"/>
              <a:t>.</a:t>
            </a:r>
            <a:endParaRPr lang="en-US" sz="2000" dirty="0" smtClean="0"/>
          </a:p>
          <a:p>
            <a:pPr marL="0" indent="0">
              <a:buNone/>
            </a:pPr>
            <a:r>
              <a:rPr lang="ru-RU" sz="2000" dirty="0" smtClean="0"/>
              <a:t> </a:t>
            </a:r>
            <a:r>
              <a:rPr lang="ru-RU" sz="2000" dirty="0"/>
              <a:t>Получил обычное для того времени воспитание</a:t>
            </a:r>
            <a:r>
              <a:rPr lang="ru-RU" sz="2000" dirty="0" smtClean="0"/>
              <a:t>,</a:t>
            </a:r>
            <a:endParaRPr lang="en-US" sz="2000" dirty="0" smtClean="0"/>
          </a:p>
          <a:p>
            <a:pPr marL="0" indent="0">
              <a:buNone/>
            </a:pPr>
            <a:r>
              <a:rPr lang="ru-RU" sz="2000" dirty="0" smtClean="0"/>
              <a:t> </a:t>
            </a:r>
            <a:r>
              <a:rPr lang="ru-RU" sz="2000" dirty="0"/>
              <a:t>превосходно знал французский язык и даже </a:t>
            </a:r>
            <a:endParaRPr lang="en-US" sz="2000" dirty="0" smtClean="0"/>
          </a:p>
          <a:p>
            <a:pPr marL="0" indent="0">
              <a:buNone/>
            </a:pPr>
            <a:r>
              <a:rPr lang="ru-RU" sz="2000" dirty="0" smtClean="0"/>
              <a:t>писал </a:t>
            </a:r>
            <a:r>
              <a:rPr lang="ru-RU" sz="2000" dirty="0"/>
              <a:t>стихи на нем. </a:t>
            </a:r>
            <a:endParaRPr lang="en-US" sz="2000" dirty="0" smtClean="0"/>
          </a:p>
          <a:p>
            <a:pPr marL="0" indent="0">
              <a:buNone/>
            </a:pPr>
            <a:r>
              <a:rPr lang="ru-RU" sz="2000" dirty="0" smtClean="0"/>
              <a:t>Первые </a:t>
            </a:r>
            <a:r>
              <a:rPr lang="ru-RU" sz="2000" dirty="0"/>
              <a:t>поэтические опыты </a:t>
            </a:r>
            <a:r>
              <a:rPr lang="ru-RU" sz="2000" b="1" dirty="0"/>
              <a:t>Пушкина</a:t>
            </a:r>
            <a:r>
              <a:rPr lang="ru-RU" sz="2000" dirty="0"/>
              <a:t> не сохранились.</a:t>
            </a:r>
          </a:p>
        </p:txBody>
      </p:sp>
      <p:pic>
        <p:nvPicPr>
          <p:cNvPr id="4" name="Picture 2" descr="C:\Users\Alfyia\Pictures\Пушкин\0e67e94de3d0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37308" y="140010"/>
            <a:ext cx="4286280" cy="63341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79306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23392" y="268262"/>
            <a:ext cx="54726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Няня Арина Родионовна</a:t>
            </a:r>
          </a:p>
        </p:txBody>
      </p:sp>
      <p:pic>
        <p:nvPicPr>
          <p:cNvPr id="15363" name="Picture 3" descr="C:\Users\оксана\Desktop\73d50d231a4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7256" y="1144899"/>
            <a:ext cx="4152627" cy="553683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228822" y="958662"/>
            <a:ext cx="5267459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Няня Пушкина, Арина Родионовна Яковлева, родилась в  деревне </a:t>
            </a:r>
            <a:r>
              <a:rPr lang="ru-RU" sz="2400" dirty="0" err="1"/>
              <a:t>Лампово</a:t>
            </a:r>
            <a:r>
              <a:rPr lang="ru-RU" sz="2400" dirty="0"/>
              <a:t>  Петербургской губернии. Мать ее, Лукерья Кириллова, и отец, Родион Яковлев, были крепостными, имели </a:t>
            </a:r>
            <a:br>
              <a:rPr lang="ru-RU" sz="2400" dirty="0"/>
            </a:br>
            <a:r>
              <a:rPr lang="ru-RU" sz="2400" dirty="0"/>
              <a:t>семерых детей. Арина было ее домашнее имя, а подлинное - Ирина или </a:t>
            </a:r>
            <a:r>
              <a:rPr lang="ru-RU" sz="2400" dirty="0" err="1"/>
              <a:t>Иринья</a:t>
            </a:r>
            <a:r>
              <a:rPr lang="ru-RU" sz="2400" dirty="0"/>
              <a:t>. Как крепостная крестьянка няня фамилии не имела. В документах ( метрические церковные книги и т.д.) она названа по отцу -Родионовой, а в быту -Родионовной</a:t>
            </a:r>
            <a:r>
              <a:rPr lang="ru-RU" dirty="0"/>
              <a:t>.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4949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404575" y="303711"/>
            <a:ext cx="618872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Юность </a:t>
            </a:r>
            <a:r>
              <a:rPr lang="ru-RU" sz="2400" b="1" dirty="0"/>
              <a:t>Пушкина </a:t>
            </a:r>
          </a:p>
          <a:p>
            <a:r>
              <a:rPr lang="ru-RU" sz="2400" b="1" dirty="0"/>
              <a:t> (1811-1817)прошла в Царскосельском лицее, куда Александр был определён по решению отца и дяди</a:t>
            </a:r>
            <a:r>
              <a:rPr lang="ru-RU" sz="2400" b="1" dirty="0" smtClean="0"/>
              <a:t>. В лицее впервые был открыт и высоко оценён поэтический талант Пушкина.</a:t>
            </a:r>
          </a:p>
          <a:p>
            <a:endParaRPr lang="ru-RU" sz="2400" b="1" dirty="0"/>
          </a:p>
          <a:p>
            <a:r>
              <a:rPr lang="ru-RU" sz="2400" b="1" dirty="0"/>
              <a:t>	</a:t>
            </a:r>
          </a:p>
        </p:txBody>
      </p:sp>
      <p:pic>
        <p:nvPicPr>
          <p:cNvPr id="13315" name="Picture 3" descr="C:\Users\оксана\Desktop\0_41dad_79b7397_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4169" y="2868905"/>
            <a:ext cx="5056257" cy="3731518"/>
          </a:xfrm>
          <a:prstGeom prst="rect">
            <a:avLst/>
          </a:prstGeom>
          <a:noFill/>
        </p:spPr>
      </p:pic>
      <p:pic>
        <p:nvPicPr>
          <p:cNvPr id="13314" name="Picture 2" descr="C:\Users\оксана\Desktop\58838_o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1345" y="1107929"/>
            <a:ext cx="3240360" cy="4377444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751527" y="77619"/>
            <a:ext cx="33949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accent1"/>
                </a:solidFill>
              </a:rPr>
              <a:t>Лицей.</a:t>
            </a:r>
            <a:endParaRPr lang="ru-RU" sz="40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6048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оксана\Desktop\0_6f56c_439c6a21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5372" y="2261645"/>
            <a:ext cx="6120680" cy="4315080"/>
          </a:xfrm>
          <a:prstGeom prst="rect">
            <a:avLst/>
          </a:prstGeom>
          <a:noFill/>
        </p:spPr>
      </p:pic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1164948" y="193864"/>
            <a:ext cx="943304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После смерти Марии Алексеевны (27 июня 1818 года), 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бабушки Пушкина, няня проживает у Пушкиных в 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Петербурге, на лето вместе с ними переезжая в 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Михайловское. Пушкин называл ее "мамушкой", относился 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к ней с теплотой и заботливостью.</a:t>
            </a:r>
            <a:endParaRPr lang="ru-RU" sz="2400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3742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90</TotalTime>
  <Words>329</Words>
  <Application>Microsoft Office PowerPoint</Application>
  <PresentationFormat>Произвольный</PresentationFormat>
  <Paragraphs>58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Грань</vt:lpstr>
      <vt:lpstr>А.С.Пушкин </vt:lpstr>
      <vt:lpstr>Презентация PowerPoint</vt:lpstr>
      <vt:lpstr>Презентация PowerPoint</vt:lpstr>
      <vt:lpstr>Презентация PowerPoint</vt:lpstr>
      <vt:lpstr>Презентация PowerPoint</vt:lpstr>
      <vt:lpstr>Домашнее воспитание.</vt:lpstr>
      <vt:lpstr>Презентация PowerPoint</vt:lpstr>
      <vt:lpstr>Презентация PowerPoint</vt:lpstr>
      <vt:lpstr>Презентация PowerPoint</vt:lpstr>
      <vt:lpstr>Презентация PowerPoint</vt:lpstr>
      <vt:lpstr>Смерть поэта.</vt:lpstr>
      <vt:lpstr>Произведения Пушкина.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А.С.Пушкин</dc:title>
  <dc:creator>Qwerty</dc:creator>
  <cp:lastModifiedBy>RePack by Diakov</cp:lastModifiedBy>
  <cp:revision>12</cp:revision>
  <dcterms:created xsi:type="dcterms:W3CDTF">2014-02-02T19:10:00Z</dcterms:created>
  <dcterms:modified xsi:type="dcterms:W3CDTF">2019-02-25T17:21:17Z</dcterms:modified>
</cp:coreProperties>
</file>