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014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15A454C-D320-4FD6-86A9-24F6028267D0}" type="datetimeFigureOut">
              <a:rPr lang="ru-RU" smtClean="0"/>
              <a:t>25.02.2019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6D65EDB-BEB8-49A4-B706-C8A86397C7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5A454C-D320-4FD6-86A9-24F6028267D0}" type="datetimeFigureOut">
              <a:rPr lang="ru-RU" smtClean="0"/>
              <a:t>25.02.2019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D65EDB-BEB8-49A4-B706-C8A86397C7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5A454C-D320-4FD6-86A9-24F6028267D0}" type="datetimeFigureOut">
              <a:rPr lang="ru-RU" smtClean="0"/>
              <a:t>25.02.2019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D65EDB-BEB8-49A4-B706-C8A86397C7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5A454C-D320-4FD6-86A9-24F6028267D0}" type="datetimeFigureOut">
              <a:rPr lang="ru-RU" smtClean="0"/>
              <a:t>25.02.2019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D65EDB-BEB8-49A4-B706-C8A86397C75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5A454C-D320-4FD6-86A9-24F6028267D0}" type="datetimeFigureOut">
              <a:rPr lang="ru-RU" smtClean="0"/>
              <a:t>25.02.2019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D65EDB-BEB8-49A4-B706-C8A86397C75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5A454C-D320-4FD6-86A9-24F6028267D0}" type="datetimeFigureOut">
              <a:rPr lang="ru-RU" smtClean="0"/>
              <a:t>25.02.2019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D65EDB-BEB8-49A4-B706-C8A86397C75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5A454C-D320-4FD6-86A9-24F6028267D0}" type="datetimeFigureOut">
              <a:rPr lang="ru-RU" smtClean="0"/>
              <a:t>25.02.2019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D65EDB-BEB8-49A4-B706-C8A86397C75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5A454C-D320-4FD6-86A9-24F6028267D0}" type="datetimeFigureOut">
              <a:rPr lang="ru-RU" smtClean="0"/>
              <a:t>25.02.2019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D65EDB-BEB8-49A4-B706-C8A86397C759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5A454C-D320-4FD6-86A9-24F6028267D0}" type="datetimeFigureOut">
              <a:rPr lang="ru-RU" smtClean="0"/>
              <a:t>25.02.2019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D65EDB-BEB8-49A4-B706-C8A86397C7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15A454C-D320-4FD6-86A9-24F6028267D0}" type="datetimeFigureOut">
              <a:rPr lang="ru-RU" smtClean="0"/>
              <a:t>25.02.2019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D65EDB-BEB8-49A4-B706-C8A86397C75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15A454C-D320-4FD6-86A9-24F6028267D0}" type="datetimeFigureOut">
              <a:rPr lang="ru-RU" smtClean="0"/>
              <a:t>25.02.2019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6D65EDB-BEB8-49A4-B706-C8A86397C75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15A454C-D320-4FD6-86A9-24F6028267D0}" type="datetimeFigureOut">
              <a:rPr lang="ru-RU" smtClean="0"/>
              <a:t>25.02.2019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6D65EDB-BEB8-49A4-B706-C8A86397C75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mg-fotki.yandex.ru/get/4429/66577385.16/0_7b086_5a9c807f_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576064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7030A0"/>
                </a:solidFill>
                <a:effectLst/>
                <a:latin typeface="Impact" pitchFamily="34" charset="0"/>
              </a:rPr>
              <a:t>Московские ворота</a:t>
            </a:r>
            <a:endParaRPr lang="ru-RU" sz="2400" dirty="0">
              <a:solidFill>
                <a:srgbClr val="7030A0"/>
              </a:solidFill>
              <a:effectLst/>
              <a:latin typeface="Impact" pitchFamily="34" charset="0"/>
            </a:endParaRPr>
          </a:p>
        </p:txBody>
      </p:sp>
      <p:pic>
        <p:nvPicPr>
          <p:cNvPr id="4" name="Picture 4" descr="Картинка 34 из 2141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00" r="13544"/>
          <a:stretch/>
        </p:blipFill>
        <p:spPr bwMode="auto">
          <a:xfrm>
            <a:off x="395536" y="908720"/>
            <a:ext cx="5264727" cy="54726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5" name="Прямоугольник 4"/>
          <p:cNvSpPr/>
          <p:nvPr/>
        </p:nvSpPr>
        <p:spPr>
          <a:xfrm>
            <a:off x="5796136" y="1484784"/>
            <a:ext cx="3059832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spc="50" dirty="0" smtClean="0">
                <a:ln w="11430"/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«Московские ворота» были построены в Иркутске еще в 1811 – 1813 годах, впоследствии были разрушены , восстановлены с исторической точность на прежнем месте. </a:t>
            </a:r>
            <a:endParaRPr lang="ru-RU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8822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63220"/>
            <a:ext cx="8229600" cy="634082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7030A0"/>
                </a:solidFill>
                <a:effectLst/>
                <a:latin typeface="Impact" pitchFamily="34" charset="0"/>
              </a:rPr>
              <a:t>Памятник Императору Александру </a:t>
            </a:r>
            <a:r>
              <a:rPr lang="en-US" sz="2400" dirty="0" smtClean="0">
                <a:solidFill>
                  <a:srgbClr val="7030A0"/>
                </a:solidFill>
                <a:effectLst/>
                <a:latin typeface="Impact" pitchFamily="34" charset="0"/>
              </a:rPr>
              <a:t>III.</a:t>
            </a:r>
            <a:endParaRPr lang="ru-RU" sz="2400" dirty="0">
              <a:solidFill>
                <a:srgbClr val="7030A0"/>
              </a:solidFill>
              <a:effectLst/>
              <a:latin typeface="Impact" pitchFamily="34" charset="0"/>
            </a:endParaRPr>
          </a:p>
        </p:txBody>
      </p:sp>
      <p:pic>
        <p:nvPicPr>
          <p:cNvPr id="4" name="Объект 3" descr="http://www.irk.ru/img/site/pages/4eeab318-3975-4a4e-bdaf-e12034443e3c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20688"/>
            <a:ext cx="4536504" cy="60486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5076056" y="1196752"/>
            <a:ext cx="406794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честь завершения работ по строительству 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Транссибирской  железной дороги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было принято решение о возведении памятника царю в благодарность за принятое им решение о её строительстве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В 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1920 году в 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первомайские праздники по Декрету о памятниках республики  бронзовую статую царя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убрали. 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Осенью 2003 года в столетний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юбилей Транссибирской  железной дороги 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статуя 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была установлена на постамент и памятник был торжественно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открыт.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4001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562074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rgbClr val="7030A0"/>
                </a:solidFill>
                <a:effectLst/>
                <a:latin typeface="Impact" pitchFamily="34" charset="0"/>
              </a:rPr>
              <a:t>Знаменский </a:t>
            </a:r>
            <a:r>
              <a:rPr lang="ru-RU" sz="2400" dirty="0">
                <a:solidFill>
                  <a:srgbClr val="7030A0"/>
                </a:solidFill>
                <a:effectLst/>
                <a:latin typeface="Impact" pitchFamily="34" charset="0"/>
              </a:rPr>
              <a:t>монастырь и памятник адмиралу Колчаку</a:t>
            </a:r>
            <a:br>
              <a:rPr lang="ru-RU" sz="2400" dirty="0">
                <a:solidFill>
                  <a:srgbClr val="7030A0"/>
                </a:solidFill>
                <a:effectLst/>
                <a:latin typeface="Impact" pitchFamily="34" charset="0"/>
              </a:rPr>
            </a:br>
            <a:endParaRPr lang="ru-RU" sz="2400" dirty="0">
              <a:solidFill>
                <a:srgbClr val="7030A0"/>
              </a:solidFill>
              <a:latin typeface="Impact" pitchFamily="34" charset="0"/>
            </a:endParaRPr>
          </a:p>
        </p:txBody>
      </p:sp>
      <p:pic>
        <p:nvPicPr>
          <p:cNvPr id="4" name="Объект 3" descr="http://dickhunter.narod.ru/2010_irk_012.jpg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81"/>
          <a:stretch/>
        </p:blipFill>
        <p:spPr bwMode="auto">
          <a:xfrm>
            <a:off x="251520" y="764704"/>
            <a:ext cx="5280426" cy="55446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5652120" y="1047054"/>
            <a:ext cx="334786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4 ноября 2004 года в Иркутске состоялось торжественное открытие памятника Александру Колчаку, приуроченное к 130-летию со дня рождения адмирала.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Колчак 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вошел в историю не только как один из лидеров Белой гвардии, но и как талантливый флотоводец, исследователь Сибири и Арктики. 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5693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63408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solidFill>
                  <a:srgbClr val="7030A0"/>
                </a:solidFill>
                <a:effectLst/>
                <a:latin typeface="Impact" pitchFamily="34" charset="0"/>
              </a:rPr>
              <a:t>Иркутский академический драматический театр имени </a:t>
            </a:r>
            <a:br>
              <a:rPr lang="ru-RU" sz="2400" dirty="0" smtClean="0">
                <a:solidFill>
                  <a:srgbClr val="7030A0"/>
                </a:solidFill>
                <a:effectLst/>
                <a:latin typeface="Impact" pitchFamily="34" charset="0"/>
              </a:rPr>
            </a:br>
            <a:r>
              <a:rPr lang="ru-RU" sz="2400" dirty="0" smtClean="0">
                <a:solidFill>
                  <a:srgbClr val="7030A0"/>
                </a:solidFill>
                <a:effectLst/>
                <a:latin typeface="Impact" pitchFamily="34" charset="0"/>
              </a:rPr>
              <a:t>Н. Охлопкова</a:t>
            </a:r>
            <a:endParaRPr lang="ru-RU" sz="2400" dirty="0">
              <a:solidFill>
                <a:srgbClr val="7030A0"/>
              </a:solidFill>
              <a:effectLst/>
              <a:latin typeface="Impact" pitchFamily="34" charset="0"/>
            </a:endParaRPr>
          </a:p>
        </p:txBody>
      </p:sp>
      <p:pic>
        <p:nvPicPr>
          <p:cNvPr id="4" name="Объект 3" descr="http://myedge.ru/foto-irkutsk/4_edited7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276500"/>
            <a:ext cx="4968552" cy="40324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http://dickhunter.narod.ru/2012_irk_019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81" b="25147"/>
          <a:stretch/>
        </p:blipFill>
        <p:spPr bwMode="auto">
          <a:xfrm>
            <a:off x="5868144" y="548680"/>
            <a:ext cx="2664296" cy="32403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5951182" y="4149080"/>
            <a:ext cx="301330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Памятник Вампилову 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был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открыт20 сентября 2003 года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улице Карла Маркса в 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сквере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 Иркутского академического драматического театра имени Н. Охлопкова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980728"/>
            <a:ext cx="51125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1897 состоялось официальное открытие театра. Первый сезон в новом здании Иркутского театра открылся 2 сентября 1897 спектаклем "Ревизор" Н.В. Гоголя.</a:t>
            </a:r>
          </a:p>
        </p:txBody>
      </p:sp>
    </p:spTree>
    <p:extLst>
      <p:ext uri="{BB962C8B-B14F-4D97-AF65-F5344CB8AC3E}">
        <p14:creationId xmlns:p14="http://schemas.microsoft.com/office/powerpoint/2010/main" val="1719745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56207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7030A0"/>
                </a:solidFill>
                <a:effectLst/>
                <a:latin typeface="Impact" pitchFamily="34" charset="0"/>
              </a:rPr>
              <a:t>У</a:t>
            </a:r>
            <a:r>
              <a:rPr lang="ru-RU" sz="2700" dirty="0" smtClean="0">
                <a:solidFill>
                  <a:srgbClr val="7030A0"/>
                </a:solidFill>
                <a:effectLst/>
                <a:latin typeface="Impact" pitchFamily="34" charset="0"/>
              </a:rPr>
              <a:t>садьба </a:t>
            </a:r>
            <a:r>
              <a:rPr lang="ru-RU" sz="2700" dirty="0">
                <a:solidFill>
                  <a:srgbClr val="7030A0"/>
                </a:solidFill>
                <a:effectLst/>
                <a:latin typeface="Impact" pitchFamily="34" charset="0"/>
              </a:rPr>
              <a:t>Владимира Платоновича </a:t>
            </a:r>
            <a:r>
              <a:rPr lang="ru-RU" sz="2700" dirty="0" smtClean="0">
                <a:solidFill>
                  <a:srgbClr val="7030A0"/>
                </a:solidFill>
                <a:effectLst/>
                <a:latin typeface="Impact" pitchFamily="34" charset="0"/>
              </a:rPr>
              <a:t>Сукачева.</a:t>
            </a:r>
            <a:endParaRPr lang="ru-RU" sz="2700" dirty="0">
              <a:solidFill>
                <a:srgbClr val="7030A0"/>
              </a:solidFill>
              <a:latin typeface="Impact" pitchFamily="34" charset="0"/>
            </a:endParaRPr>
          </a:p>
        </p:txBody>
      </p:sp>
      <p:pic>
        <p:nvPicPr>
          <p:cNvPr id="4" name="Объект 3" descr="http://dickhunter.narod.ru/2009_irk_0003.jpg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66" r="3056"/>
          <a:stretch/>
        </p:blipFill>
        <p:spPr bwMode="auto">
          <a:xfrm>
            <a:off x="97516" y="1124744"/>
            <a:ext cx="6237878" cy="48520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6368039" y="3429000"/>
            <a:ext cx="27718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Датой основания уникальной иркутской усадьбы можно считать 1882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год. В 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наши дни мемориальная усадьба стала национальным достоянием, особой ценностью Иркутска, в усадьбе бережно сохраняется хро­ника былого 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Владимир Платонович Сукачев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0001" y="847724"/>
            <a:ext cx="2047875" cy="2581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6817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490066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7030A0"/>
                </a:solidFill>
                <a:effectLst/>
                <a:latin typeface="Impact" pitchFamily="34" charset="0"/>
              </a:rPr>
              <a:t>Иркутский областной краеведческий музей.</a:t>
            </a:r>
            <a:endParaRPr lang="ru-RU" sz="2400" dirty="0">
              <a:solidFill>
                <a:srgbClr val="7030A0"/>
              </a:solidFill>
              <a:effectLst/>
              <a:latin typeface="Impact" pitchFamily="34" charset="0"/>
            </a:endParaRPr>
          </a:p>
        </p:txBody>
      </p:sp>
      <p:pic>
        <p:nvPicPr>
          <p:cNvPr id="4" name="Объект 3" descr="http://dickhunter.narod.ru/2012_irk_015.jpg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224"/>
          <a:stretch/>
        </p:blipFill>
        <p:spPr bwMode="auto">
          <a:xfrm>
            <a:off x="395536" y="908720"/>
            <a:ext cx="4176464" cy="57606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4788025" y="1340768"/>
            <a:ext cx="352839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Иркутский областной краеведческий музей - один из старейших музеев России, был основан в декабре 1782 года по инициативе иркутского губернатора Ф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 Клички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который призвал отцов города пожертвовать средства на строительство музея и первой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книгохранительницы.</a:t>
            </a:r>
            <a:r>
              <a:rPr lang="ru-RU" dirty="0"/>
              <a:t> 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Сотрудники музея продолжают традиции своих предшественников - ведется комплектование фондов, бережное хранение коллекций, строятся новые выставки и экспозиции, которые посещают ежегодно до 300 тысяч человек.</a:t>
            </a:r>
          </a:p>
        </p:txBody>
      </p:sp>
    </p:spTree>
    <p:extLst>
      <p:ext uri="{BB962C8B-B14F-4D97-AF65-F5344CB8AC3E}">
        <p14:creationId xmlns:p14="http://schemas.microsoft.com/office/powerpoint/2010/main" val="3840767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10344" y="332656"/>
            <a:ext cx="8229600" cy="56207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>
                <a:solidFill>
                  <a:srgbClr val="7030A0"/>
                </a:solidFill>
                <a:effectLst/>
                <a:latin typeface="Impact" pitchFamily="34" charset="0"/>
                <a:cs typeface="Times New Roman" pitchFamily="18" charset="0"/>
              </a:rPr>
              <a:t>Римско-католический костёл</a:t>
            </a:r>
            <a:r>
              <a:rPr lang="ru-RU" sz="2400" b="0" dirty="0">
                <a:effectLst/>
              </a:rPr>
              <a:t/>
            </a:r>
            <a:br>
              <a:rPr lang="ru-RU" sz="2400" b="0" dirty="0">
                <a:effectLst/>
              </a:rPr>
            </a:br>
            <a:endParaRPr lang="ru-RU" sz="2400" dirty="0">
              <a:solidFill>
                <a:srgbClr val="7030A0"/>
              </a:solidFill>
              <a:effectLst/>
              <a:latin typeface="Impact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743" y="880089"/>
            <a:ext cx="4270286" cy="56886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6" name="Прямоугольник 5"/>
          <p:cNvSpPr/>
          <p:nvPr/>
        </p:nvSpPr>
        <p:spPr>
          <a:xfrm>
            <a:off x="4970156" y="1352379"/>
            <a:ext cx="396044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первой половине XIX века в Иркутске была построена деревянная церковь Успения Пресвятой Девы Марии, прихожанами которой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стали поляки , сосланные 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Сибирь после 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Ноябрьского восстания 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1830 года. Этот храм в 1879 году сгорел. На месте сгоревшего храма в 1884 году был построена новая каменная церковь, которая сохранилась до нашего времени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В советское время церковь использовалась для различных целей.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1978 году в храме был открыт органный зал филармонии, который располагается в храме до сих пор.</a:t>
            </a:r>
          </a:p>
        </p:txBody>
      </p:sp>
    </p:spTree>
    <p:extLst>
      <p:ext uri="{BB962C8B-B14F-4D97-AF65-F5344CB8AC3E}">
        <p14:creationId xmlns:p14="http://schemas.microsoft.com/office/powerpoint/2010/main" val="2389904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83127" y="404455"/>
            <a:ext cx="8229600" cy="792088"/>
          </a:xfrm>
        </p:spPr>
        <p:txBody>
          <a:bodyPr>
            <a:noAutofit/>
          </a:bodyPr>
          <a:lstStyle/>
          <a:p>
            <a:pPr algn="ctr"/>
            <a:r>
              <a:rPr lang="ru-RU" sz="2400" dirty="0">
                <a:solidFill>
                  <a:srgbClr val="7030A0"/>
                </a:solidFill>
                <a:latin typeface="Impact" pitchFamily="34" charset="0"/>
                <a:cs typeface="Times New Roman" pitchFamily="18" charset="0"/>
              </a:rPr>
              <a:t>Иркутский областной историко-мемориальный музей декабристов</a:t>
            </a:r>
            <a:r>
              <a:rPr lang="ru-RU" sz="2400" dirty="0">
                <a:effectLst/>
                <a:latin typeface="Impact" pitchFamily="34" charset="0"/>
              </a:rPr>
              <a:t/>
            </a:r>
            <a:br>
              <a:rPr lang="ru-RU" sz="2400" dirty="0">
                <a:effectLst/>
                <a:latin typeface="Impact" pitchFamily="34" charset="0"/>
              </a:rPr>
            </a:br>
            <a:endParaRPr lang="ru-RU" sz="2400" dirty="0">
              <a:solidFill>
                <a:srgbClr val="7030A0"/>
              </a:solidFill>
              <a:effectLst/>
              <a:latin typeface="Impact" pitchFamily="34" charset="0"/>
            </a:endParaRPr>
          </a:p>
        </p:txBody>
      </p:sp>
      <p:pic>
        <p:nvPicPr>
          <p:cNvPr id="3074" name="Picture 2" descr="http://www.imd38.ru/assets/images/gl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268" y="1196752"/>
            <a:ext cx="4227488" cy="32403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6" name="Прямоугольник 5"/>
          <p:cNvSpPr/>
          <p:nvPr/>
        </p:nvSpPr>
        <p:spPr>
          <a:xfrm>
            <a:off x="244026" y="4804702"/>
            <a:ext cx="850443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Иркутский областной историко-мемориальный музей декабристов расположен в сердце Иркутска – его историческом центре. Музей состоит из двух усадеб с мемориальными домами князей С.П.Трубецкого и С.Г.Волконского, открытых в 1970 и 1985 гг. соответственно.</a:t>
            </a:r>
          </a:p>
        </p:txBody>
      </p:sp>
      <p:pic>
        <p:nvPicPr>
          <p:cNvPr id="3076" name="Picture 4" descr="Дом князя Сергея Григорьевича Волконского был построен в 1838 в селе Урик Иркутской губернии. 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3804" y="1196752"/>
            <a:ext cx="4308987" cy="32403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954016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192</TotalTime>
  <Words>303</Words>
  <Application>Microsoft Office PowerPoint</Application>
  <PresentationFormat>Экран (4:3)</PresentationFormat>
  <Paragraphs>17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Impact</vt:lpstr>
      <vt:lpstr>Lucida Sans Unicode</vt:lpstr>
      <vt:lpstr>Times New Roman</vt:lpstr>
      <vt:lpstr>Verdana</vt:lpstr>
      <vt:lpstr>Wingdings 2</vt:lpstr>
      <vt:lpstr>Wingdings 3</vt:lpstr>
      <vt:lpstr>Открытая</vt:lpstr>
      <vt:lpstr>Московские ворота</vt:lpstr>
      <vt:lpstr>Памятник Императору Александру III.</vt:lpstr>
      <vt:lpstr>Знаменский монастырь и памятник адмиралу Колчаку </vt:lpstr>
      <vt:lpstr>Иркутский академический драматический театр имени  Н. Охлопкова</vt:lpstr>
      <vt:lpstr>Усадьба Владимира Платоновича Сукачева.</vt:lpstr>
      <vt:lpstr>Иркутский областной краеведческий музей.</vt:lpstr>
      <vt:lpstr>Римско-католический костёл </vt:lpstr>
      <vt:lpstr>Иркутский областной историко-мемориальный музей декабристов </vt:lpstr>
    </vt:vector>
  </TitlesOfParts>
  <Company>Krokoz™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Памятники  города  Иркутска</dc:title>
  <dc:creator>Галя</dc:creator>
  <cp:lastModifiedBy>дом</cp:lastModifiedBy>
  <cp:revision>27</cp:revision>
  <dcterms:created xsi:type="dcterms:W3CDTF">2014-03-13T07:48:36Z</dcterms:created>
  <dcterms:modified xsi:type="dcterms:W3CDTF">2019-02-25T18:11:48Z</dcterms:modified>
</cp:coreProperties>
</file>