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65" r:id="rId4"/>
    <p:sldId id="257" r:id="rId5"/>
    <p:sldId id="258" r:id="rId6"/>
    <p:sldId id="260" r:id="rId7"/>
    <p:sldId id="261" r:id="rId8"/>
    <p:sldId id="262" r:id="rId9"/>
    <p:sldId id="259" r:id="rId10"/>
    <p:sldId id="263" r:id="rId11"/>
    <p:sldId id="266" r:id="rId12"/>
    <p:sldId id="268" r:id="rId13"/>
    <p:sldId id="269" r:id="rId14"/>
    <p:sldId id="270" r:id="rId15"/>
    <p:sldId id="271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08" y="-13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776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069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7051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985693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5152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3650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1095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4039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349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006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5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004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885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166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54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758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263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C711E37-B82B-4265-A942-B95B77F9711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7E55C-93C7-4DCF-B294-335787E0F8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9546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3498" y="1442434"/>
            <a:ext cx="73023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дисциплине «Экономика организации»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 Тендерные торги. Проведение подрядных торгов в строительстве.»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69758" y="3915178"/>
            <a:ext cx="22409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гр. СТ-31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Погребная А.А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М.С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2984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3594" y="755131"/>
            <a:ext cx="90710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Подрядные торги в строительстве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подрядных торгов в строительстве. Работы по проектированию и строительству зданий и сооружений при подрядном способе производятся на основе договора подряда, заключаемого между заказчиком и исполнителем. Заключению договора подряда предшествует проведение подрядных торгов.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797" y="2683098"/>
            <a:ext cx="56007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58098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51774" y="719868"/>
            <a:ext cx="89164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договора.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получения уведомления Победитель обязан внести второй задаток на расчетный счет Заказчика в срок, устанавливаемый Тендерным комитетом.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1644" y="2521224"/>
            <a:ext cx="5505165" cy="36701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2318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7379" y="523311"/>
            <a:ext cx="9354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Тендеры 2016: основные тенденции и грядущие изменения в законодательной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уже два года все государственные закупки на территории Российской Федерации совершаются в соответствии с положениями 44-ФЗ. По истечению второго года действия этого основополагающего акта уже можно говорить о неких результатах и делать определенные выводы.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6553" y="2866621"/>
            <a:ext cx="3523177" cy="3523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00863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3442" y="861536"/>
            <a:ext cx="91869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конкурсы станут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обязанностью.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настоящее время у заказчиков существует возможность проводить тендеры в альтернативной электронным торгам бумажной форме, то в 2016 году ее не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907" y="2975021"/>
            <a:ext cx="4522755" cy="301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26379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3290" y="810021"/>
            <a:ext cx="90452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Укрупнение органов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госконтроля.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обсуждаются планы властей относительно введения нового приказа о  ликвидации надзорных органов на уровне муниципального управления.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0251" y="2762786"/>
            <a:ext cx="4384183" cy="2904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67630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2073" y="626548"/>
            <a:ext cx="9843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Крыма.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с 1 января 2016 года все поставщики и заказчики Крыма обязаны работать в соответствии с нормативами Федерального Закона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5037" y="1846240"/>
            <a:ext cx="476250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92935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8744" y="526480"/>
            <a:ext cx="927708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Торги — одна из форм внешнеэкономической деятельности, при которой покупатель (заказчик) объявляет конкурс для продавцов (поставщиков) на товар с определенными технико-экономическими характеристиками. По результатам этого конкурса подписывается контракт с тем продавцом, который предложил товар на более выгодных для покупателя условиях.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670" y="2525505"/>
            <a:ext cx="5132231" cy="3849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62053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0157" y="0"/>
            <a:ext cx="5911403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Тендерные торги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торгов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участники торгов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оценки тендерных предложений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Подрядные торги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подрядных торгов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Подрядные торги в строительстве.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договора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Тендеры 2016: основные тенденции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грядущие изменения в законодательной базе.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-Электронные конкурсы станут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обязанностью.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-Укрупнение органов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госконтроля.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-Освоение Крыма.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2876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5864" y="1008882"/>
            <a:ext cx="90195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развития новых экономических отношений особенно актуальным становится проблема развития и активизации рыночных механизмов управления капитальным строительством, к которым относится и система подрядных торгов.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7296" y="485662"/>
            <a:ext cx="4146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991" y="2231667"/>
            <a:ext cx="6191250" cy="4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19036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696" y="114300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3504" y="412125"/>
            <a:ext cx="5357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Тендерные торги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3484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0410" y="735916"/>
            <a:ext cx="917405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торгов.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Подрядные торги проводятся по месту нахождения Организатора торгов или Заказчика.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изменения порядка проведения торгов все заинтересованные лица должны быть своевременно уведомлены об этом.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42" y="3050674"/>
            <a:ext cx="5723586" cy="322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55103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7379" y="841909"/>
            <a:ext cx="928996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участниками торгов являются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Заказчик, Организатор торгов, Тендерный комитет, Председатель тендерного комитета, Претенденты, Оференты.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- юридическое лицо, для которого выполняется выставляемый на торги предмет торгов.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обязан иметь статус официального юридического лица с соответствующей регистрацией и с правом осуществления функций Заказчика.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726" y="3072683"/>
            <a:ext cx="3424707" cy="342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39539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7531" y="825861"/>
            <a:ext cx="926420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оценки тендерных предложений.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Оценка тендерных предложений проводится в течение определенного срока, установленного Тендерным комитетом. Участники торгов или их представители не вправе присутствовать при оценке тендерный предложений. В ходе оценки Тендерный комитет имеет право вызвать претендентов для дачи пояснений, запрашивать у них дополнительные сведения и подтверждения.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91" y="3019649"/>
            <a:ext cx="4504884" cy="3522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30903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093" b="7629"/>
          <a:stretch/>
        </p:blipFill>
        <p:spPr>
          <a:xfrm>
            <a:off x="1227787" y="321972"/>
            <a:ext cx="8070760" cy="57697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8283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6770" y="526480"/>
            <a:ext cx="98179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подрядных торгов.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Подрядные торги могут проводиться при размещении заказов на: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строительство, реконструкцию и капитальный ремонт предприятий, зданий и сооружений;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выполнение проектных, инженерно-изыскательских, конструкторских, строительных, монтажных, пусконаладочных и других видов работ;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190" y="2550017"/>
            <a:ext cx="7929650" cy="3409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72232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170</TotalTime>
  <Words>540</Words>
  <Application>Microsoft Office PowerPoint</Application>
  <PresentationFormat>Произвольный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 Меднис</dc:creator>
  <cp:lastModifiedBy>admin</cp:lastModifiedBy>
  <cp:revision>14</cp:revision>
  <dcterms:created xsi:type="dcterms:W3CDTF">2017-05-13T16:06:56Z</dcterms:created>
  <dcterms:modified xsi:type="dcterms:W3CDTF">2019-02-25T08:19:03Z</dcterms:modified>
</cp:coreProperties>
</file>