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63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12743B-ED90-4013-BF15-5291236FE7BB}" type="datetimeFigureOut">
              <a:rPr lang="ru-RU" smtClean="0"/>
              <a:t>02.03.2012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85CF76D-08DC-4EB4-9FE1-810D016BA0E1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5CF76D-08DC-4EB4-9FE1-810D016BA0E1}" type="slidenum">
              <a:rPr lang="ru-RU" smtClean="0"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73070-684C-4CA1-92AA-FF9E8ADD2D25}" type="datetimeFigureOut">
              <a:rPr lang="ru-RU" smtClean="0"/>
              <a:t>02.03.2012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FE69F-71D1-4234-99CE-EDD5B95C096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73070-684C-4CA1-92AA-FF9E8ADD2D25}" type="datetimeFigureOut">
              <a:rPr lang="ru-RU" smtClean="0"/>
              <a:t>02.03.2012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FE69F-71D1-4234-99CE-EDD5B95C096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73070-684C-4CA1-92AA-FF9E8ADD2D25}" type="datetimeFigureOut">
              <a:rPr lang="ru-RU" smtClean="0"/>
              <a:t>02.03.2012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FE69F-71D1-4234-99CE-EDD5B95C096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73070-684C-4CA1-92AA-FF9E8ADD2D25}" type="datetimeFigureOut">
              <a:rPr lang="ru-RU" smtClean="0"/>
              <a:t>02.03.2012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FE69F-71D1-4234-99CE-EDD5B95C096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73070-684C-4CA1-92AA-FF9E8ADD2D25}" type="datetimeFigureOut">
              <a:rPr lang="ru-RU" smtClean="0"/>
              <a:t>02.03.2012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FE69F-71D1-4234-99CE-EDD5B95C096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73070-684C-4CA1-92AA-FF9E8ADD2D25}" type="datetimeFigureOut">
              <a:rPr lang="ru-RU" smtClean="0"/>
              <a:t>02.03.2012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FE69F-71D1-4234-99CE-EDD5B95C096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73070-684C-4CA1-92AA-FF9E8ADD2D25}" type="datetimeFigureOut">
              <a:rPr lang="ru-RU" smtClean="0"/>
              <a:t>02.03.2012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FE69F-71D1-4234-99CE-EDD5B95C096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73070-684C-4CA1-92AA-FF9E8ADD2D25}" type="datetimeFigureOut">
              <a:rPr lang="ru-RU" smtClean="0"/>
              <a:t>02.03.2012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FE69F-71D1-4234-99CE-EDD5B95C096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73070-684C-4CA1-92AA-FF9E8ADD2D25}" type="datetimeFigureOut">
              <a:rPr lang="ru-RU" smtClean="0"/>
              <a:t>02.03.2012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FE69F-71D1-4234-99CE-EDD5B95C096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73070-684C-4CA1-92AA-FF9E8ADD2D25}" type="datetimeFigureOut">
              <a:rPr lang="ru-RU" smtClean="0"/>
              <a:t>02.03.2012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FE69F-71D1-4234-99CE-EDD5B95C096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73070-684C-4CA1-92AA-FF9E8ADD2D25}" type="datetimeFigureOut">
              <a:rPr lang="ru-RU" smtClean="0"/>
              <a:t>02.03.2012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FE69F-71D1-4234-99CE-EDD5B95C096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C73070-684C-4CA1-92AA-FF9E8ADD2D25}" type="datetimeFigureOut">
              <a:rPr lang="ru-RU" smtClean="0"/>
              <a:t>02.03.2012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CFE69F-71D1-4234-99CE-EDD5B95C0963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G:\8 vfhn\8 марта\Рисунок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071538" y="785794"/>
            <a:ext cx="7143800" cy="3662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ru-RU" sz="7200" b="1" spc="50" dirty="0">
                <a:ln w="12700" cmpd="sng">
                  <a:solidFill>
                    <a:srgbClr val="FF9933"/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Что в имени тебе моём</a:t>
            </a:r>
            <a:r>
              <a:rPr lang="ru-RU" sz="7200" b="1" spc="50" dirty="0" smtClean="0">
                <a:ln w="12700" cmpd="sng">
                  <a:solidFill>
                    <a:srgbClr val="FF9933"/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…</a:t>
            </a:r>
            <a:endParaRPr lang="en-US" sz="7200" b="1" spc="50" dirty="0" smtClean="0">
              <a:ln w="12700" cmpd="sng">
                <a:solidFill>
                  <a:srgbClr val="FF9933"/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  <a:p>
            <a:pPr algn="ctr">
              <a:defRPr/>
            </a:pPr>
            <a:endParaRPr lang="en-US" sz="4400" b="1" spc="50" dirty="0" smtClean="0">
              <a:ln w="12700" cmpd="sng">
                <a:solidFill>
                  <a:srgbClr val="FF9933"/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  <a:p>
            <a:pPr algn="ctr">
              <a:defRPr/>
            </a:pPr>
            <a:endParaRPr lang="ru-RU" sz="4400" b="1" spc="50" dirty="0">
              <a:ln w="12700" cmpd="sng">
                <a:solidFill>
                  <a:srgbClr val="FF9933"/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42976" y="1928802"/>
            <a:ext cx="7286676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3200" dirty="0" smtClean="0">
              <a:solidFill>
                <a:schemeClr val="bg1"/>
              </a:solidFill>
            </a:endParaRPr>
          </a:p>
          <a:p>
            <a:endParaRPr lang="ru-RU" sz="3200" dirty="0">
              <a:solidFill>
                <a:schemeClr val="bg1"/>
              </a:solidFill>
            </a:endParaRPr>
          </a:p>
          <a:p>
            <a:endParaRPr lang="ru-RU" sz="4000" dirty="0" smtClean="0">
              <a:solidFill>
                <a:schemeClr val="bg1"/>
              </a:solidFill>
            </a:endParaRPr>
          </a:p>
          <a:p>
            <a:pPr algn="ctr"/>
            <a:r>
              <a:rPr lang="ru-RU" sz="4000" dirty="0" smtClean="0">
                <a:solidFill>
                  <a:schemeClr val="bg1"/>
                </a:solidFill>
              </a:rPr>
              <a:t>Расскажите о себе, своих привычках, любимом занятии и красивую легенду о происхождении своего имени</a:t>
            </a:r>
            <a:r>
              <a:rPr lang="ru-RU" sz="3200" dirty="0" smtClean="0">
                <a:solidFill>
                  <a:schemeClr val="bg1"/>
                </a:solidFill>
              </a:rPr>
              <a:t>.</a:t>
            </a:r>
            <a:endParaRPr lang="ru-RU" sz="3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G:\8 vfhn\8 марта\Рисунок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-5578"/>
            <a:ext cx="9151437" cy="6863578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785918" y="571480"/>
            <a:ext cx="607223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ru-RU" sz="7200" b="1" spc="50" dirty="0">
                <a:ln w="12700" cmpd="sng">
                  <a:solidFill>
                    <a:srgbClr val="008000"/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Походка</a:t>
            </a:r>
            <a:endParaRPr lang="ru-RU" sz="7200" b="1" spc="50" dirty="0">
              <a:ln w="12700" cmpd="sng">
                <a:solidFill>
                  <a:srgbClr val="008000"/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85852" y="1857364"/>
            <a:ext cx="692948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</a:rPr>
              <a:t>Попробуйте изобразить походку человека:</a:t>
            </a:r>
          </a:p>
          <a:p>
            <a:r>
              <a:rPr lang="ru-RU" sz="2800" dirty="0" smtClean="0">
                <a:solidFill>
                  <a:schemeClr val="bg1"/>
                </a:solidFill>
              </a:rPr>
              <a:t>1.Который только что хорошо пообедал</a:t>
            </a:r>
          </a:p>
          <a:p>
            <a:r>
              <a:rPr lang="ru-RU" sz="2800" dirty="0" smtClean="0">
                <a:solidFill>
                  <a:schemeClr val="bg1"/>
                </a:solidFill>
              </a:rPr>
              <a:t>2.Которому жмут ботинки</a:t>
            </a:r>
          </a:p>
          <a:p>
            <a:r>
              <a:rPr lang="ru-RU" sz="2800" dirty="0" smtClean="0">
                <a:solidFill>
                  <a:schemeClr val="bg1"/>
                </a:solidFill>
              </a:rPr>
              <a:t>3.У которого начался острый приступ радикулита</a:t>
            </a:r>
          </a:p>
          <a:p>
            <a:r>
              <a:rPr lang="ru-RU" sz="2800" dirty="0" smtClean="0">
                <a:solidFill>
                  <a:schemeClr val="bg1"/>
                </a:solidFill>
              </a:rPr>
              <a:t>4.Который ночью оказался в лесу</a:t>
            </a:r>
          </a:p>
          <a:p>
            <a:r>
              <a:rPr lang="ru-RU" sz="2800" dirty="0" smtClean="0">
                <a:solidFill>
                  <a:schemeClr val="bg1"/>
                </a:solidFill>
              </a:rPr>
              <a:t>5.Идущего по краю небоскреба</a:t>
            </a:r>
          </a:p>
          <a:p>
            <a:r>
              <a:rPr lang="ru-RU" sz="2800" dirty="0" smtClean="0">
                <a:solidFill>
                  <a:schemeClr val="bg1"/>
                </a:solidFill>
              </a:rPr>
              <a:t>6. Девушка, у которой сломался каблук высотой 12 см</a:t>
            </a:r>
            <a:endParaRPr lang="ru-RU" sz="2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G:\8 vfhn\8 марта\Рисунок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-5578"/>
            <a:ext cx="9151437" cy="6863578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785786" y="571480"/>
            <a:ext cx="792961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ru-RU" sz="7200" b="1" spc="50" dirty="0">
                <a:ln w="12700" cmpd="sng">
                  <a:solidFill>
                    <a:srgbClr val="FF0000"/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Руки загребущие</a:t>
            </a:r>
            <a:endParaRPr lang="ru-RU" sz="7200" b="1" spc="50" dirty="0">
              <a:ln w="12700" cmpd="sng">
                <a:solidFill>
                  <a:srgbClr val="FF0000"/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71538" y="1571612"/>
            <a:ext cx="707236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solidFill>
                  <a:schemeClr val="bg1"/>
                </a:solidFill>
              </a:rPr>
              <a:t>На ощупь с  завязанными глазами  отгадать предметы, которые  лежат на  столе.</a:t>
            </a:r>
            <a:endParaRPr lang="ru-RU" sz="4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G:\8 vfhn\8 марта\Рисунок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14282" y="571480"/>
            <a:ext cx="8739893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72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цветик – </a:t>
            </a:r>
            <a:r>
              <a:rPr lang="ru-RU" sz="7200" b="1" spc="50" dirty="0" err="1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семицветик</a:t>
            </a:r>
            <a:endParaRPr lang="ru-RU" sz="72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357290" y="1714488"/>
            <a:ext cx="607223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solidFill>
                  <a:schemeClr val="bg1"/>
                </a:solidFill>
              </a:rPr>
              <a:t>Подумать и через минуту перечислить продукты, необходимые для приготовления того или иного блюда. </a:t>
            </a:r>
            <a:endParaRPr lang="ru-RU" sz="4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G:\8 vfhn\8 марта\Рисунок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071538" y="1000108"/>
            <a:ext cx="7266989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7200" b="1" spc="50" dirty="0">
                <a:ln w="12700" cmpd="sng">
                  <a:solidFill>
                    <a:srgbClr val="660066"/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Продолжи песню</a:t>
            </a:r>
            <a:endParaRPr lang="ru-RU" sz="7200" b="1" spc="50" dirty="0">
              <a:ln w="12700" cmpd="sng">
                <a:solidFill>
                  <a:srgbClr val="660066"/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42976" y="2571744"/>
            <a:ext cx="71438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solidFill>
                  <a:schemeClr val="bg1"/>
                </a:solidFill>
              </a:rPr>
              <a:t>Звучит первая строчка  из песни, вам нужно её продолжить , допеть куплет. </a:t>
            </a:r>
            <a:endParaRPr lang="ru-RU" sz="4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G:\8 vfhn\8 марта\Рисунок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71472" y="428604"/>
            <a:ext cx="8239756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7200" b="1" spc="50" dirty="0">
                <a:ln w="12700" cmpd="sng">
                  <a:solidFill>
                    <a:srgbClr val="FF0000"/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Признание в любви</a:t>
            </a:r>
            <a:endParaRPr lang="ru-RU" sz="7200" b="1" spc="50" dirty="0">
              <a:ln w="12700" cmpd="sng">
                <a:solidFill>
                  <a:srgbClr val="FF0000"/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71538" y="1928802"/>
            <a:ext cx="664373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bg1"/>
                </a:solidFill>
              </a:rPr>
              <a:t>Вытяните карточки, на которых написаны роли и изобразите их.</a:t>
            </a:r>
          </a:p>
          <a:p>
            <a:r>
              <a:rPr lang="ru-RU" sz="3200" dirty="0" smtClean="0">
                <a:solidFill>
                  <a:schemeClr val="bg1"/>
                </a:solidFill>
              </a:rPr>
              <a:t>Роли:</a:t>
            </a:r>
          </a:p>
          <a:p>
            <a:r>
              <a:rPr lang="ru-RU" sz="3200" dirty="0" smtClean="0">
                <a:solidFill>
                  <a:schemeClr val="bg1"/>
                </a:solidFill>
              </a:rPr>
              <a:t>1.Признание скромницы</a:t>
            </a:r>
          </a:p>
          <a:p>
            <a:r>
              <a:rPr lang="ru-RU" sz="3200" dirty="0" smtClean="0">
                <a:solidFill>
                  <a:schemeClr val="bg1"/>
                </a:solidFill>
              </a:rPr>
              <a:t>2.Признание истерички</a:t>
            </a:r>
          </a:p>
          <a:p>
            <a:r>
              <a:rPr lang="ru-RU" sz="3200" dirty="0" smtClean="0">
                <a:solidFill>
                  <a:schemeClr val="bg1"/>
                </a:solidFill>
              </a:rPr>
              <a:t>3.Признание </a:t>
            </a:r>
            <a:r>
              <a:rPr lang="ru-RU" sz="3200" dirty="0" err="1" smtClean="0">
                <a:solidFill>
                  <a:schemeClr val="bg1"/>
                </a:solidFill>
              </a:rPr>
              <a:t>веселушки-хохотушки</a:t>
            </a:r>
            <a:endParaRPr lang="ru-RU" sz="3200" dirty="0" smtClean="0">
              <a:solidFill>
                <a:schemeClr val="bg1"/>
              </a:solidFill>
            </a:endParaRPr>
          </a:p>
          <a:p>
            <a:r>
              <a:rPr lang="ru-RU" sz="3200" dirty="0" smtClean="0">
                <a:solidFill>
                  <a:schemeClr val="bg1"/>
                </a:solidFill>
              </a:rPr>
              <a:t>4.Признание иностранки</a:t>
            </a:r>
          </a:p>
          <a:p>
            <a:r>
              <a:rPr lang="ru-RU" sz="3200" dirty="0" smtClean="0">
                <a:solidFill>
                  <a:schemeClr val="bg1"/>
                </a:solidFill>
              </a:rPr>
              <a:t>5.Тайное признание </a:t>
            </a:r>
          </a:p>
          <a:p>
            <a:r>
              <a:rPr lang="ru-RU" sz="3200" dirty="0" smtClean="0">
                <a:solidFill>
                  <a:schemeClr val="bg1"/>
                </a:solidFill>
              </a:rPr>
              <a:t>6.Признание гордячки</a:t>
            </a:r>
            <a:endParaRPr lang="ru-RU" sz="3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G:\8 vfhn\8 марта\Рисунок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-59181"/>
            <a:ext cx="9222907" cy="6917181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428728" y="714356"/>
            <a:ext cx="6626750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7200" b="1" spc="50" dirty="0">
                <a:ln w="12700" cmpd="sng">
                  <a:solidFill>
                    <a:srgbClr val="008000"/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интеллектуалка</a:t>
            </a:r>
            <a:endParaRPr lang="ru-RU" sz="7200" b="1" spc="50" dirty="0">
              <a:ln w="12700" cmpd="sng">
                <a:solidFill>
                  <a:srgbClr val="008000"/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57224" y="2071678"/>
            <a:ext cx="771530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solidFill>
                  <a:schemeClr val="bg1"/>
                </a:solidFill>
              </a:rPr>
              <a:t>Предлагаются вопросы-шутки. Участницы отвечают на  них по порядку.</a:t>
            </a:r>
            <a:endParaRPr lang="ru-RU" sz="4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</TotalTime>
  <Words>152</Words>
  <Application>Microsoft Office PowerPoint</Application>
  <PresentationFormat>Экран (4:3)</PresentationFormat>
  <Paragraphs>31</Paragraphs>
  <Slides>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SALMINA</dc:creator>
  <cp:lastModifiedBy>SALMINA</cp:lastModifiedBy>
  <cp:revision>6</cp:revision>
  <dcterms:created xsi:type="dcterms:W3CDTF">2012-03-02T11:06:24Z</dcterms:created>
  <dcterms:modified xsi:type="dcterms:W3CDTF">2012-03-02T11:55:47Z</dcterms:modified>
</cp:coreProperties>
</file>