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0679-0524-4699-A67D-3178996A25FF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0887-BD24-4A2B-B911-9EDC2E7F1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0679-0524-4699-A67D-3178996A25FF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0887-BD24-4A2B-B911-9EDC2E7F1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0679-0524-4699-A67D-3178996A25FF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0887-BD24-4A2B-B911-9EDC2E7F1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0679-0524-4699-A67D-3178996A25FF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0887-BD24-4A2B-B911-9EDC2E7F1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0679-0524-4699-A67D-3178996A25FF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0887-BD24-4A2B-B911-9EDC2E7F1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0679-0524-4699-A67D-3178996A25FF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0887-BD24-4A2B-B911-9EDC2E7F1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0679-0524-4699-A67D-3178996A25FF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0887-BD24-4A2B-B911-9EDC2E7F1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0679-0524-4699-A67D-3178996A25FF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0887-BD24-4A2B-B911-9EDC2E7F1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0679-0524-4699-A67D-3178996A25FF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0887-BD24-4A2B-B911-9EDC2E7F1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0679-0524-4699-A67D-3178996A25FF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0887-BD24-4A2B-B911-9EDC2E7F1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0679-0524-4699-A67D-3178996A25FF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0887-BD24-4A2B-B911-9EDC2E7F1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90679-0524-4699-A67D-3178996A25FF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C0887-BD24-4A2B-B911-9EDC2E7F1CE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Красная книга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Красная_книга_России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214422"/>
            <a:ext cx="4286280" cy="5561028"/>
          </a:xfrm>
        </p:spPr>
      </p:pic>
      <p:pic>
        <p:nvPicPr>
          <p:cNvPr id="8" name="Содержимое 7" descr="400px-Krasnaya-kniga_(1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69344" y="1285860"/>
            <a:ext cx="4160374" cy="542928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Страницы книги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img1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1571612"/>
            <a:ext cx="4286280" cy="3214710"/>
          </a:xfrm>
        </p:spPr>
      </p:pic>
      <p:pic>
        <p:nvPicPr>
          <p:cNvPr id="13" name="Содержимое 12" descr="img3 (1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1999" y="3143248"/>
            <a:ext cx="4381531" cy="328614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2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8978647" cy="673280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3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097744" cy="682211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0630-8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14282" y="142852"/>
            <a:ext cx="8669230" cy="650078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7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09349" y="142852"/>
            <a:ext cx="8574063" cy="642942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0630-9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679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9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00254" y="142852"/>
            <a:ext cx="8669330" cy="650085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43097" y="285728"/>
            <a:ext cx="8695925" cy="621510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Красная книга</vt:lpstr>
      <vt:lpstr>Страницы книги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Красная книга</dc:title>
  <dc:creator>Admin</dc:creator>
  <cp:lastModifiedBy>Admin</cp:lastModifiedBy>
  <cp:revision>3</cp:revision>
  <dcterms:created xsi:type="dcterms:W3CDTF">2019-02-13T03:27:39Z</dcterms:created>
  <dcterms:modified xsi:type="dcterms:W3CDTF">2019-02-13T03:51:07Z</dcterms:modified>
</cp:coreProperties>
</file>