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sldIdLst>
    <p:sldId id="256" r:id="rId2"/>
    <p:sldId id="262" r:id="rId3"/>
    <p:sldId id="261" r:id="rId4"/>
    <p:sldId id="268" r:id="rId5"/>
    <p:sldId id="258" r:id="rId6"/>
    <p:sldId id="267" r:id="rId7"/>
    <p:sldId id="257" r:id="rId8"/>
    <p:sldId id="260" r:id="rId9"/>
    <p:sldId id="263" r:id="rId10"/>
    <p:sldId id="274" r:id="rId11"/>
    <p:sldId id="271" r:id="rId12"/>
    <p:sldId id="272" r:id="rId13"/>
    <p:sldId id="275" r:id="rId14"/>
    <p:sldId id="273" r:id="rId15"/>
    <p:sldId id="266" r:id="rId16"/>
    <p:sldId id="276" r:id="rId17"/>
    <p:sldId id="277" r:id="rId18"/>
    <p:sldId id="279" r:id="rId19"/>
    <p:sldId id="280" r:id="rId20"/>
    <p:sldId id="278" r:id="rId21"/>
    <p:sldId id="281" r:id="rId22"/>
    <p:sldId id="282" r:id="rId23"/>
    <p:sldId id="283" r:id="rId24"/>
    <p:sldId id="287" r:id="rId25"/>
    <p:sldId id="288" r:id="rId26"/>
    <p:sldId id="269" r:id="rId27"/>
    <p:sldId id="264" r:id="rId28"/>
    <p:sldId id="265" r:id="rId29"/>
    <p:sldId id="270" r:id="rId30"/>
    <p:sldId id="284" r:id="rId31"/>
    <p:sldId id="286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43B1D"/>
    <a:srgbClr val="333300"/>
    <a:srgbClr val="3272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960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1BE18-95D1-444D-926E-20B9E9417BEC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5F904-22BE-4FC6-91AF-90C56CC31F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AC5B1-4539-473F-BDCE-CF14BCFF3D17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70552-8BF8-4FBC-A3BB-2CD572E7BC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327D0-7D85-4EF4-9838-57FC7284CBA5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A4426-B738-4864-BF4A-7C7098BCBC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0775380-F7BF-4D35-9618-7EE81EDA131B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6F2A43-323F-4F37-9B9A-DA7BFC4E8A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F939D-05D4-41CE-A20D-19CB311B84EE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E1CD6-E346-45E1-B64F-BDCB28D49A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ADA8-7175-47EC-A70A-844740A795EB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CF45F-7239-4859-AD6D-7F81DD45EB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5AC13-C61D-402C-A085-1A1A0F5FD234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7B621-889F-4645-8787-191BDC2550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AF3FB8-64F7-4A70-9004-F5E33181CB61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BD573D0-283D-484E-9E87-85356D93F8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494CD-7D89-4A17-A8B9-A1D4FF493EB9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B4D5A-4561-42FA-A9EB-FA421746EB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FCB464-9349-4861-B2A2-DDAE59360BB8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AF81754-A1B0-4C0E-8D7C-25CEF6D5D6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F1C6893-C64E-49C9-8854-DFC210DF6BE0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7311C6-C61B-4116-A911-274902C11F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538E5F4-124E-4FC1-8882-1C74F051DC70}" type="datetimeFigureOut">
              <a:rPr lang="ru-RU"/>
              <a:pPr>
                <a:defRPr/>
              </a:pPr>
              <a:t>25.02.2019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9239C7E-C230-4355-A149-24C919EDFA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0" r:id="rId4"/>
    <p:sldLayoutId id="2147483841" r:id="rId5"/>
    <p:sldLayoutId id="2147483848" r:id="rId6"/>
    <p:sldLayoutId id="2147483842" r:id="rId7"/>
    <p:sldLayoutId id="2147483849" r:id="rId8"/>
    <p:sldLayoutId id="2147483850" r:id="rId9"/>
    <p:sldLayoutId id="2147483843" r:id="rId10"/>
    <p:sldLayoutId id="2147483844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72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0_8a6c4_20377160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3" descr="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500063"/>
            <a:ext cx="5929313" cy="613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1484313"/>
            <a:ext cx="8229600" cy="29527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300" b="1" i="1" smtClean="0">
                <a:solidFill>
                  <a:srgbClr val="343B1D"/>
                </a:solidFill>
                <a:latin typeface="Arial" charset="0"/>
              </a:rPr>
              <a:t/>
            </a:r>
            <a:br>
              <a:rPr lang="ru-RU" sz="5300" b="1" i="1" smtClean="0">
                <a:solidFill>
                  <a:srgbClr val="343B1D"/>
                </a:solidFill>
                <a:latin typeface="Arial" charset="0"/>
              </a:rPr>
            </a:br>
            <a:r>
              <a:rPr lang="ru-RU" sz="5300" b="1" i="1" smtClean="0">
                <a:solidFill>
                  <a:srgbClr val="343B1D"/>
                </a:solidFill>
                <a:latin typeface="Century" pitchFamily="18" charset="0"/>
              </a:rPr>
              <a:t>В России сегодня </a:t>
            </a:r>
            <a:br>
              <a:rPr lang="ru-RU" sz="5300" b="1" i="1" smtClean="0">
                <a:solidFill>
                  <a:srgbClr val="343B1D"/>
                </a:solidFill>
                <a:latin typeface="Century" pitchFamily="18" charset="0"/>
              </a:rPr>
            </a:br>
            <a:r>
              <a:rPr lang="ru-RU" sz="5300" b="1" i="1" smtClean="0">
                <a:solidFill>
                  <a:srgbClr val="343B1D"/>
                </a:solidFill>
                <a:latin typeface="Century" pitchFamily="18" charset="0"/>
              </a:rPr>
              <a:t>около 30 млн. пожилых людей…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476250"/>
            <a:ext cx="8229600" cy="60642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Верность…</a:t>
            </a:r>
          </a:p>
        </p:txBody>
      </p:sp>
      <p:pic>
        <p:nvPicPr>
          <p:cNvPr id="18435" name="Picture 4" descr="126817_image_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412875"/>
            <a:ext cx="7056438" cy="470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333375"/>
            <a:ext cx="8229600" cy="6794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Опыт…</a:t>
            </a:r>
          </a:p>
        </p:txBody>
      </p:sp>
      <p:pic>
        <p:nvPicPr>
          <p:cNvPr id="19459" name="Picture 4" descr="vnu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484313"/>
            <a:ext cx="7151688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404813"/>
            <a:ext cx="8229600" cy="750887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Мудрость…</a:t>
            </a:r>
          </a:p>
        </p:txBody>
      </p:sp>
      <p:pic>
        <p:nvPicPr>
          <p:cNvPr id="20483" name="Picture 5" descr="pensio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484313"/>
            <a:ext cx="6480175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404813"/>
            <a:ext cx="8229600" cy="814387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Любовь…</a:t>
            </a:r>
          </a:p>
        </p:txBody>
      </p:sp>
      <p:pic>
        <p:nvPicPr>
          <p:cNvPr id="21507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285875"/>
            <a:ext cx="7151688" cy="484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1412875"/>
            <a:ext cx="4319588" cy="244792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>
                <a:solidFill>
                  <a:srgbClr val="333300"/>
                </a:solidFill>
                <a:latin typeface="Century" pitchFamily="18" charset="0"/>
              </a:rPr>
              <a:t>В России сегодня </a:t>
            </a:r>
            <a:br>
              <a:rPr lang="ru-RU" sz="4000" b="1" i="1">
                <a:solidFill>
                  <a:srgbClr val="333300"/>
                </a:solidFill>
                <a:latin typeface="Century" pitchFamily="18" charset="0"/>
              </a:rPr>
            </a:br>
            <a:r>
              <a:rPr lang="ru-RU" sz="4000" b="1" i="1">
                <a:solidFill>
                  <a:srgbClr val="333300"/>
                </a:solidFill>
                <a:latin typeface="Century" pitchFamily="18" charset="0"/>
              </a:rPr>
              <a:t>около 30 млн. пожилых людей…</a:t>
            </a:r>
            <a:endParaRPr lang="ru-RU" sz="4000" b="1" i="1" smtClean="0">
              <a:solidFill>
                <a:srgbClr val="333300"/>
              </a:solidFill>
              <a:latin typeface="Century" pitchFamily="18" charset="0"/>
            </a:endParaRPr>
          </a:p>
        </p:txBody>
      </p:sp>
      <p:pic>
        <p:nvPicPr>
          <p:cNvPr id="22531" name="Picture 5" descr="47d1a670e9a0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476250"/>
            <a:ext cx="4386262" cy="604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39863" y="404813"/>
            <a:ext cx="7704137" cy="72072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любят животных</a:t>
            </a:r>
          </a:p>
        </p:txBody>
      </p:sp>
      <p:pic>
        <p:nvPicPr>
          <p:cNvPr id="23555" name="Picture 5" descr="живот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84313"/>
            <a:ext cx="7343775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333375"/>
            <a:ext cx="8229600" cy="6794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рыбалку</a:t>
            </a:r>
          </a:p>
        </p:txBody>
      </p:sp>
      <p:pic>
        <p:nvPicPr>
          <p:cNvPr id="24579" name="Picture 4" descr="Fishing"/>
          <p:cNvPicPr>
            <a:picLocks noChangeAspect="1" noChangeArrowheads="1"/>
          </p:cNvPicPr>
          <p:nvPr/>
        </p:nvPicPr>
        <p:blipFill>
          <a:blip r:embed="rId2"/>
          <a:srcRect l="1012" r="809"/>
          <a:stretch>
            <a:fillRect/>
          </a:stretch>
        </p:blipFill>
        <p:spPr bwMode="auto">
          <a:xfrm>
            <a:off x="900113" y="1557338"/>
            <a:ext cx="74168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333375"/>
            <a:ext cx="8229600" cy="6794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цветы</a:t>
            </a:r>
          </a:p>
        </p:txBody>
      </p:sp>
      <p:pic>
        <p:nvPicPr>
          <p:cNvPr id="25603" name="Picture 5" descr="Oxalis-deppei-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052513"/>
            <a:ext cx="54006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333375"/>
            <a:ext cx="8229600" cy="6794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и книги</a:t>
            </a:r>
          </a:p>
        </p:txBody>
      </p:sp>
      <p:pic>
        <p:nvPicPr>
          <p:cNvPr id="26627" name="Picture 5" descr="kni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341438"/>
            <a:ext cx="5018088" cy="501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785813" y="785813"/>
            <a:ext cx="7643812" cy="54117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Образ человека,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прошедшего длинный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жизненный путь,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привлекал великих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мастеров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во все времена…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476250"/>
            <a:ext cx="8229600" cy="60642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Поют</a:t>
            </a:r>
          </a:p>
        </p:txBody>
      </p:sp>
      <p:pic>
        <p:nvPicPr>
          <p:cNvPr id="27651" name="Picture 4" descr="0_aba34_f362cc46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84313"/>
            <a:ext cx="6731000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333375"/>
            <a:ext cx="8229600" cy="6794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занимаются йогой</a:t>
            </a:r>
          </a:p>
        </p:txBody>
      </p:sp>
      <p:pic>
        <p:nvPicPr>
          <p:cNvPr id="28675" name="Picture 5" descr="йо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125538"/>
            <a:ext cx="6624638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333375"/>
            <a:ext cx="8229600" cy="6794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и общественной деятельностью</a:t>
            </a:r>
          </a:p>
        </p:txBody>
      </p:sp>
      <p:pic>
        <p:nvPicPr>
          <p:cNvPr id="29699" name="Picture 5" descr="143_pho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341438"/>
            <a:ext cx="6605588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333375"/>
            <a:ext cx="8229600" cy="6794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Они осваивают новое</a:t>
            </a:r>
          </a:p>
        </p:txBody>
      </p:sp>
      <p:pic>
        <p:nvPicPr>
          <p:cNvPr id="30723" name="Picture 6" descr="ком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196975"/>
            <a:ext cx="7024687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9" descr="те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500063"/>
            <a:ext cx="7200900" cy="559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333375"/>
            <a:ext cx="8229600" cy="67945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333300"/>
                </a:solidFill>
                <a:latin typeface="Century" pitchFamily="18" charset="0"/>
              </a:rPr>
              <a:t>Они не стареют</a:t>
            </a:r>
          </a:p>
        </p:txBody>
      </p:sp>
      <p:pic>
        <p:nvPicPr>
          <p:cNvPr id="32771" name="Picture 5" descr="8414225-group-working-out-with-dumbbells-in-gy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341438"/>
            <a:ext cx="7272337" cy="48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549275"/>
            <a:ext cx="8229600" cy="82232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smtClean="0">
                <a:solidFill>
                  <a:srgbClr val="333300"/>
                </a:solidFill>
                <a:latin typeface="Century" pitchFamily="18" charset="0"/>
              </a:rPr>
              <a:t>И несмотря ни на что, они не теряют</a:t>
            </a:r>
            <a:br>
              <a:rPr lang="ru-RU" sz="3200" b="1" i="1" smtClean="0">
                <a:solidFill>
                  <a:srgbClr val="333300"/>
                </a:solidFill>
                <a:latin typeface="Century" pitchFamily="18" charset="0"/>
              </a:rPr>
            </a:br>
            <a:r>
              <a:rPr lang="ru-RU" sz="3200" b="1" i="1" smtClean="0">
                <a:solidFill>
                  <a:srgbClr val="333300"/>
                </a:solidFill>
                <a:latin typeface="Century" pitchFamily="18" charset="0"/>
              </a:rPr>
              <a:t>				жизнелюбия и задора.</a:t>
            </a:r>
          </a:p>
        </p:txBody>
      </p:sp>
      <p:pic>
        <p:nvPicPr>
          <p:cNvPr id="33795" name="Picture 4" descr="прыж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557338"/>
            <a:ext cx="5688012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xE1l6Wx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84188"/>
            <a:ext cx="7704137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бабу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33375"/>
            <a:ext cx="5761038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152400"/>
            <a:ext cx="8229600" cy="12192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300" b="1" i="1" smtClean="0">
                <a:solidFill>
                  <a:srgbClr val="333300"/>
                </a:solidFill>
                <a:latin typeface="Century" pitchFamily="18" charset="0"/>
              </a:rPr>
              <a:t>Они дают возможность проявить </a:t>
            </a:r>
            <a:br>
              <a:rPr lang="ru-RU" sz="3300" b="1" i="1" smtClean="0">
                <a:solidFill>
                  <a:srgbClr val="333300"/>
                </a:solidFill>
                <a:latin typeface="Century" pitchFamily="18" charset="0"/>
              </a:rPr>
            </a:br>
            <a:r>
              <a:rPr lang="ru-RU" sz="3300" b="1" i="1" smtClean="0">
                <a:solidFill>
                  <a:srgbClr val="333300"/>
                </a:solidFill>
                <a:latin typeface="Century" pitchFamily="18" charset="0"/>
              </a:rPr>
              <a:t>				нашу любовь к ним…</a:t>
            </a:r>
          </a:p>
        </p:txBody>
      </p:sp>
      <p:pic>
        <p:nvPicPr>
          <p:cNvPr id="36867" name="Picture 4" descr="Imag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557338"/>
            <a:ext cx="8459788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472c15caa4f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88913"/>
            <a:ext cx="5546725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14400" y="785813"/>
            <a:ext cx="8229600" cy="3240087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333300"/>
                </a:solidFill>
                <a:latin typeface="Century" pitchFamily="18" charset="0"/>
              </a:rPr>
              <a:t>Они такие разные…</a:t>
            </a:r>
            <a:br>
              <a:rPr lang="ru-RU" sz="4000" b="1" i="1" dirty="0" smtClean="0">
                <a:solidFill>
                  <a:srgbClr val="333300"/>
                </a:solidFill>
                <a:latin typeface="Century" pitchFamily="18" charset="0"/>
              </a:rPr>
            </a:br>
            <a:r>
              <a:rPr lang="ru-RU" sz="4000" b="1" i="1" dirty="0" smtClean="0">
                <a:solidFill>
                  <a:srgbClr val="333300"/>
                </a:solidFill>
                <a:latin typeface="Century" pitchFamily="18" charset="0"/>
              </a:rPr>
              <a:t>		Они такие же, как все…</a:t>
            </a:r>
            <a:br>
              <a:rPr lang="ru-RU" sz="4000" b="1" i="1" dirty="0" smtClean="0">
                <a:solidFill>
                  <a:srgbClr val="333300"/>
                </a:solidFill>
                <a:latin typeface="Century" pitchFamily="18" charset="0"/>
              </a:rPr>
            </a:br>
            <a:r>
              <a:rPr lang="ru-RU" sz="4000" b="1" i="1" dirty="0" smtClean="0">
                <a:solidFill>
                  <a:srgbClr val="333300"/>
                </a:solidFill>
                <a:latin typeface="Century" pitchFamily="18" charset="0"/>
              </a:rPr>
              <a:t>А может быть,</a:t>
            </a:r>
            <a:br>
              <a:rPr lang="ru-RU" sz="4000" b="1" i="1" dirty="0" smtClean="0">
                <a:solidFill>
                  <a:srgbClr val="333300"/>
                </a:solidFill>
                <a:latin typeface="Century" pitchFamily="18" charset="0"/>
              </a:rPr>
            </a:br>
            <a:r>
              <a:rPr lang="ru-RU" sz="4000" b="1" i="1" dirty="0" smtClean="0">
                <a:solidFill>
                  <a:srgbClr val="333300"/>
                </a:solidFill>
                <a:latin typeface="Century" pitchFamily="18" charset="0"/>
              </a:rPr>
              <a:t>		чуточку лучше.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0" descr="67170500_1290936388_3981725_c2958b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1" name="Rectangle 7"/>
          <p:cNvSpPr>
            <a:spLocks noGrp="1"/>
          </p:cNvSpPr>
          <p:nvPr>
            <p:ph type="ctrTitle" idx="4294967295"/>
          </p:nvPr>
        </p:nvSpPr>
        <p:spPr bwMode="auto">
          <a:xfrm>
            <a:off x="0" y="1714500"/>
            <a:ext cx="7715250" cy="2714625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С праздником,</a:t>
            </a:r>
            <a:br>
              <a:rPr lang="ru-RU" sz="800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</a:br>
            <a:r>
              <a:rPr lang="ru-RU" sz="800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дорогие наши!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4f6b0245ed5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33375"/>
            <a:ext cx="5707063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03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85750"/>
            <a:ext cx="4408488" cy="61658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692150"/>
            <a:ext cx="8229600" cy="50736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Ласковые и добрые,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строгие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		и внимательные,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тихие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5000" b="1" i="1" smtClean="0">
                <a:solidFill>
                  <a:srgbClr val="333300"/>
                </a:solidFill>
                <a:latin typeface="Century" pitchFamily="18" charset="0"/>
              </a:rPr>
              <a:t>		и всепрощающие,  – смотрят они на нас…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Содержимое 3" descr="02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85750"/>
            <a:ext cx="6143625" cy="61531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f66f3c2a81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60350"/>
            <a:ext cx="5738813" cy="641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Gaetano Belle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333375"/>
            <a:ext cx="4164012" cy="6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223</TotalTime>
  <Words>69</Words>
  <Application>Microsoft Office PowerPoint</Application>
  <PresentationFormat>Экран (4:3)</PresentationFormat>
  <Paragraphs>30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9" baseType="lpstr">
      <vt:lpstr>Arial</vt:lpstr>
      <vt:lpstr>Century Schoolbook</vt:lpstr>
      <vt:lpstr>Wingdings</vt:lpstr>
      <vt:lpstr>Wingdings 2</vt:lpstr>
      <vt:lpstr>Calibri</vt:lpstr>
      <vt:lpstr>Century</vt:lpstr>
      <vt:lpstr>Monotype Corsiva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В России сегодня  около 30 млн. пожилых людей…</vt:lpstr>
      <vt:lpstr>Верность…</vt:lpstr>
      <vt:lpstr>Опыт…</vt:lpstr>
      <vt:lpstr>Мудрость…</vt:lpstr>
      <vt:lpstr>Любовь…</vt:lpstr>
      <vt:lpstr>В России сегодня  около 30 млн. пожилых людей…</vt:lpstr>
      <vt:lpstr>любят животных</vt:lpstr>
      <vt:lpstr>рыбалку</vt:lpstr>
      <vt:lpstr>цветы</vt:lpstr>
      <vt:lpstr>и книги</vt:lpstr>
      <vt:lpstr>Поют</vt:lpstr>
      <vt:lpstr>занимаются йогой</vt:lpstr>
      <vt:lpstr>и общественной деятельностью</vt:lpstr>
      <vt:lpstr>Они осваивают новое</vt:lpstr>
      <vt:lpstr>Слайд 24</vt:lpstr>
      <vt:lpstr>Они не стареют</vt:lpstr>
      <vt:lpstr>И несмотря ни на что, они не теряют     жизнелюбия и задора.</vt:lpstr>
      <vt:lpstr>Слайд 27</vt:lpstr>
      <vt:lpstr>Слайд 28</vt:lpstr>
      <vt:lpstr>Они дают возможность проявить      нашу любовь к ним…</vt:lpstr>
      <vt:lpstr>Они такие разные…   Они такие же, как все… А может быть,   чуточку лучше.</vt:lpstr>
      <vt:lpstr>С праздником,  дорогие наши!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Kab272</cp:lastModifiedBy>
  <cp:revision>17</cp:revision>
  <dcterms:created xsi:type="dcterms:W3CDTF">2012-10-02T09:51:07Z</dcterms:created>
  <dcterms:modified xsi:type="dcterms:W3CDTF">2019-02-25T14:38:30Z</dcterms:modified>
</cp:coreProperties>
</file>