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7"/>
  </p:notesMasterIdLst>
  <p:sldIdLst>
    <p:sldId id="258" r:id="rId2"/>
    <p:sldId id="259" r:id="rId3"/>
    <p:sldId id="264" r:id="rId4"/>
    <p:sldId id="343" r:id="rId5"/>
    <p:sldId id="270" r:id="rId6"/>
    <p:sldId id="275" r:id="rId7"/>
    <p:sldId id="279" r:id="rId8"/>
    <p:sldId id="281" r:id="rId9"/>
    <p:sldId id="287" r:id="rId10"/>
    <p:sldId id="283" r:id="rId11"/>
    <p:sldId id="284" r:id="rId12"/>
    <p:sldId id="289" r:id="rId13"/>
    <p:sldId id="291" r:id="rId14"/>
    <p:sldId id="292" r:id="rId15"/>
    <p:sldId id="294" r:id="rId16"/>
    <p:sldId id="313" r:id="rId17"/>
    <p:sldId id="299" r:id="rId18"/>
    <p:sldId id="301" r:id="rId19"/>
    <p:sldId id="304" r:id="rId20"/>
    <p:sldId id="307" r:id="rId21"/>
    <p:sldId id="308" r:id="rId22"/>
    <p:sldId id="311" r:id="rId23"/>
    <p:sldId id="312" r:id="rId24"/>
    <p:sldId id="314" r:id="rId25"/>
    <p:sldId id="317" r:id="rId26"/>
    <p:sldId id="345" r:id="rId27"/>
    <p:sldId id="320" r:id="rId28"/>
    <p:sldId id="337" r:id="rId29"/>
    <p:sldId id="322" r:id="rId30"/>
    <p:sldId id="326" r:id="rId31"/>
    <p:sldId id="328" r:id="rId32"/>
    <p:sldId id="330" r:id="rId33"/>
    <p:sldId id="335" r:id="rId34"/>
    <p:sldId id="332" r:id="rId35"/>
    <p:sldId id="344"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4C422A-29DA-45F2-A9D0-4385C821F681}" type="datetimeFigureOut">
              <a:rPr lang="ru-RU" smtClean="0"/>
              <a:t>25.02.2019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B92FAF-67A3-44E5-809D-31CC5B55325B}" type="slidenum">
              <a:rPr lang="ru-RU" smtClean="0"/>
              <a:t>‹#›</a:t>
            </a:fld>
            <a:endParaRPr lang="ru-RU"/>
          </a:p>
        </p:txBody>
      </p:sp>
    </p:spTree>
    <p:extLst>
      <p:ext uri="{BB962C8B-B14F-4D97-AF65-F5344CB8AC3E}">
        <p14:creationId xmlns:p14="http://schemas.microsoft.com/office/powerpoint/2010/main" val="255609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5A0F9A8-1AC7-479A-9753-4ACC8CEF75CC}" type="slidenum">
              <a:rPr lang="ru-RU" smtClean="0"/>
              <a:pPr/>
              <a:t>31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65A6D3A-091E-4C8D-9F04-22ABDE15CF0A}" type="slidenum">
              <a:rPr lang="ru-RU" smtClean="0"/>
              <a:pPr/>
              <a:t>32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A849B07F-D18E-4B12-8C43-886CB5EB1496}" type="datetimeFigureOut">
              <a:rPr lang="ru-RU" smtClean="0"/>
              <a:t>25.02.2019</a:t>
            </a:fld>
            <a:endParaRPr lang="ru-RU"/>
          </a:p>
        </p:txBody>
      </p:sp>
      <p:sp>
        <p:nvSpPr>
          <p:cNvPr id="16" name="Номер слайда 15"/>
          <p:cNvSpPr>
            <a:spLocks noGrp="1"/>
          </p:cNvSpPr>
          <p:nvPr>
            <p:ph type="sldNum" sz="quarter" idx="11"/>
          </p:nvPr>
        </p:nvSpPr>
        <p:spPr/>
        <p:txBody>
          <a:bodyPr/>
          <a:lstStyle/>
          <a:p>
            <a:fld id="{A69E547D-9389-4AB2-8227-B5E7B9B9AD33}"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849B07F-D18E-4B12-8C43-886CB5EB1496}" type="datetimeFigureOut">
              <a:rPr lang="ru-RU" smtClean="0"/>
              <a:t>25.02.2019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9E547D-9389-4AB2-8227-B5E7B9B9AD3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849B07F-D18E-4B12-8C43-886CB5EB1496}" type="datetimeFigureOut">
              <a:rPr lang="ru-RU" smtClean="0"/>
              <a:t>25.02.2019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9E547D-9389-4AB2-8227-B5E7B9B9AD3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A849B07F-D18E-4B12-8C43-886CB5EB1496}" type="datetimeFigureOut">
              <a:rPr lang="ru-RU" smtClean="0"/>
              <a:t>25.02.2019</a:t>
            </a:fld>
            <a:endParaRPr lang="ru-RU"/>
          </a:p>
        </p:txBody>
      </p:sp>
      <p:sp>
        <p:nvSpPr>
          <p:cNvPr id="15" name="Номер слайда 14"/>
          <p:cNvSpPr>
            <a:spLocks noGrp="1"/>
          </p:cNvSpPr>
          <p:nvPr>
            <p:ph type="sldNum" sz="quarter" idx="15"/>
          </p:nvPr>
        </p:nvSpPr>
        <p:spPr/>
        <p:txBody>
          <a:bodyPr/>
          <a:lstStyle>
            <a:lvl1pPr algn="ctr">
              <a:defRPr/>
            </a:lvl1pPr>
          </a:lstStyle>
          <a:p>
            <a:fld id="{A69E547D-9389-4AB2-8227-B5E7B9B9AD33}"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A849B07F-D18E-4B12-8C43-886CB5EB1496}" type="datetimeFigureOut">
              <a:rPr lang="ru-RU" smtClean="0"/>
              <a:t>25.02.2019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9E547D-9389-4AB2-8227-B5E7B9B9AD33}"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A849B07F-D18E-4B12-8C43-886CB5EB1496}" type="datetimeFigureOut">
              <a:rPr lang="ru-RU" smtClean="0"/>
              <a:t>25.02.2019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69E547D-9389-4AB2-8227-B5E7B9B9AD33}"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69E547D-9389-4AB2-8227-B5E7B9B9AD33}"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A849B07F-D18E-4B12-8C43-886CB5EB1496}" type="datetimeFigureOut">
              <a:rPr lang="ru-RU" smtClean="0"/>
              <a:t>25.02.2019</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A849B07F-D18E-4B12-8C43-886CB5EB1496}" type="datetimeFigureOut">
              <a:rPr lang="ru-RU" smtClean="0"/>
              <a:t>25.02.2019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69E547D-9389-4AB2-8227-B5E7B9B9AD33}"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849B07F-D18E-4B12-8C43-886CB5EB1496}" type="datetimeFigureOut">
              <a:rPr lang="ru-RU" smtClean="0"/>
              <a:t>25.02.2019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69E547D-9389-4AB2-8227-B5E7B9B9AD3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A849B07F-D18E-4B12-8C43-886CB5EB1496}" type="datetimeFigureOut">
              <a:rPr lang="ru-RU" smtClean="0"/>
              <a:t>25.02.2019</a:t>
            </a:fld>
            <a:endParaRPr lang="ru-RU"/>
          </a:p>
        </p:txBody>
      </p:sp>
      <p:sp>
        <p:nvSpPr>
          <p:cNvPr id="9" name="Номер слайда 8"/>
          <p:cNvSpPr>
            <a:spLocks noGrp="1"/>
          </p:cNvSpPr>
          <p:nvPr>
            <p:ph type="sldNum" sz="quarter" idx="15"/>
          </p:nvPr>
        </p:nvSpPr>
        <p:spPr/>
        <p:txBody>
          <a:bodyPr/>
          <a:lstStyle/>
          <a:p>
            <a:fld id="{A69E547D-9389-4AB2-8227-B5E7B9B9AD33}"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A849B07F-D18E-4B12-8C43-886CB5EB1496}" type="datetimeFigureOut">
              <a:rPr lang="ru-RU" smtClean="0"/>
              <a:t>25.02.2019</a:t>
            </a:fld>
            <a:endParaRPr lang="ru-RU"/>
          </a:p>
        </p:txBody>
      </p:sp>
      <p:sp>
        <p:nvSpPr>
          <p:cNvPr id="9" name="Номер слайда 8"/>
          <p:cNvSpPr>
            <a:spLocks noGrp="1"/>
          </p:cNvSpPr>
          <p:nvPr>
            <p:ph type="sldNum" sz="quarter" idx="11"/>
          </p:nvPr>
        </p:nvSpPr>
        <p:spPr/>
        <p:txBody>
          <a:bodyPr/>
          <a:lstStyle/>
          <a:p>
            <a:fld id="{A69E547D-9389-4AB2-8227-B5E7B9B9AD33}"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849B07F-D18E-4B12-8C43-886CB5EB1496}" type="datetimeFigureOut">
              <a:rPr lang="ru-RU" smtClean="0"/>
              <a:t>25.02.2019</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69E547D-9389-4AB2-8227-B5E7B9B9AD33}"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 Id="rId4" Type="http://schemas.openxmlformats.org/officeDocument/2006/relationships/image" Target="../media/image48.jpeg"/></Relationships>
</file>

<file path=ppt/slides/_rels/slide2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7.xml"/><Relationship Id="rId5" Type="http://schemas.openxmlformats.org/officeDocument/2006/relationships/image" Target="../media/image52.jpeg"/><Relationship Id="rId4" Type="http://schemas.openxmlformats.org/officeDocument/2006/relationships/image" Target="../media/image51.jpeg"/></Relationships>
</file>

<file path=ppt/slides/_rels/slide2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7.xml"/><Relationship Id="rId4" Type="http://schemas.openxmlformats.org/officeDocument/2006/relationships/image" Target="../media/image60.jpeg"/></Relationships>
</file>

<file path=ppt/slides/_rels/slide2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28.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7.xml"/><Relationship Id="rId5" Type="http://schemas.openxmlformats.org/officeDocument/2006/relationships/image" Target="../media/image68.jpeg"/><Relationship Id="rId4" Type="http://schemas.openxmlformats.org/officeDocument/2006/relationships/image" Target="../media/image67.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1.xml"/><Relationship Id="rId4" Type="http://schemas.openxmlformats.org/officeDocument/2006/relationships/image" Target="../media/image71.jpeg"/></Relationships>
</file>

<file path=ppt/slides/_rels/slide31.xml.rels><?xml version="1.0" encoding="UTF-8" standalone="yes"?>
<Relationships xmlns="http://schemas.openxmlformats.org/package/2006/relationships"><Relationship Id="rId8" Type="http://schemas.openxmlformats.org/officeDocument/2006/relationships/image" Target="../media/image77.jpeg"/><Relationship Id="rId13" Type="http://schemas.openxmlformats.org/officeDocument/2006/relationships/image" Target="../media/image82.png"/><Relationship Id="rId3" Type="http://schemas.openxmlformats.org/officeDocument/2006/relationships/image" Target="../media/image72.jpeg"/><Relationship Id="rId7" Type="http://schemas.openxmlformats.org/officeDocument/2006/relationships/image" Target="../media/image76.jpeg"/><Relationship Id="rId12" Type="http://schemas.openxmlformats.org/officeDocument/2006/relationships/image" Target="../media/image8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5.jpeg"/><Relationship Id="rId11" Type="http://schemas.openxmlformats.org/officeDocument/2006/relationships/image" Target="../media/image80.jpeg"/><Relationship Id="rId5" Type="http://schemas.openxmlformats.org/officeDocument/2006/relationships/image" Target="../media/image74.jpeg"/><Relationship Id="rId10" Type="http://schemas.openxmlformats.org/officeDocument/2006/relationships/image" Target="../media/image79.jpeg"/><Relationship Id="rId4" Type="http://schemas.openxmlformats.org/officeDocument/2006/relationships/image" Target="../media/image73.jpeg"/><Relationship Id="rId9" Type="http://schemas.openxmlformats.org/officeDocument/2006/relationships/image" Target="../media/image78.jpeg"/><Relationship Id="rId14" Type="http://schemas.openxmlformats.org/officeDocument/2006/relationships/image" Target="../media/image83.jpeg"/></Relationships>
</file>

<file path=ppt/slides/_rels/slide32.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6.xml"/><Relationship Id="rId4" Type="http://schemas.openxmlformats.org/officeDocument/2006/relationships/image" Target="../media/image89.gif"/></Relationships>
</file>

<file path=ppt/slides/_rels/slide35.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Текст 2"/>
          <p:cNvSpPr>
            <a:spLocks noGrp="1"/>
          </p:cNvSpPr>
          <p:nvPr>
            <p:ph type="body" idx="1"/>
          </p:nvPr>
        </p:nvSpPr>
        <p:spPr/>
        <p:txBody>
          <a:bodyPr>
            <a:noAutofit/>
          </a:bodyPr>
          <a:lstStyle/>
          <a:p>
            <a:r>
              <a:rPr lang="ru-RU" sz="4800" b="1" dirty="0" smtClean="0">
                <a:solidFill>
                  <a:schemeClr val="bg2"/>
                </a:solidFill>
                <a:latin typeface="+mj-lt"/>
              </a:rPr>
              <a:t>         </a:t>
            </a:r>
            <a:r>
              <a:rPr lang="en-US" sz="4800" b="1" dirty="0" smtClean="0">
                <a:solidFill>
                  <a:schemeClr val="bg2"/>
                </a:solidFill>
                <a:latin typeface="+mj-lt"/>
              </a:rPr>
              <a:t>ROBERT </a:t>
            </a:r>
            <a:r>
              <a:rPr lang="en-US" sz="4800" b="1" dirty="0">
                <a:solidFill>
                  <a:schemeClr val="bg2"/>
                </a:solidFill>
                <a:latin typeface="+mj-lt"/>
              </a:rPr>
              <a:t>BURNS</a:t>
            </a:r>
            <a:br>
              <a:rPr lang="en-US" sz="4800" b="1" dirty="0">
                <a:solidFill>
                  <a:schemeClr val="bg2"/>
                </a:solidFill>
                <a:latin typeface="+mj-lt"/>
              </a:rPr>
            </a:br>
            <a:r>
              <a:rPr lang="ru-RU" sz="4800" b="1" dirty="0" smtClean="0">
                <a:solidFill>
                  <a:schemeClr val="bg2"/>
                </a:solidFill>
                <a:latin typeface="+mj-lt"/>
              </a:rPr>
              <a:t>               </a:t>
            </a:r>
            <a:r>
              <a:rPr lang="en-US" sz="4800" b="1" dirty="0" smtClean="0">
                <a:solidFill>
                  <a:schemeClr val="bg2"/>
                </a:solidFill>
                <a:latin typeface="+mj-lt"/>
              </a:rPr>
              <a:t>(</a:t>
            </a:r>
            <a:r>
              <a:rPr lang="en-US" sz="4800" b="1" dirty="0">
                <a:solidFill>
                  <a:schemeClr val="bg2"/>
                </a:solidFill>
                <a:latin typeface="+mj-lt"/>
              </a:rPr>
              <a:t>1759-1796)</a:t>
            </a:r>
            <a:endParaRPr lang="ru-RU" sz="4800" b="1" dirty="0">
              <a:solidFill>
                <a:schemeClr val="bg2"/>
              </a:solidFill>
              <a:latin typeface="+mj-lt"/>
            </a:endParaRPr>
          </a:p>
        </p:txBody>
      </p:sp>
      <p:pic>
        <p:nvPicPr>
          <p:cNvPr id="1026" name="Picture 2" descr="C:\Users\Doom\Documents\Downloads\Роберт Бернс\Бернс.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71800" y="116632"/>
            <a:ext cx="3707592" cy="4838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43584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sz="4400" b="1" dirty="0">
                <a:solidFill>
                  <a:schemeClr val="bg2"/>
                </a:solidFill>
                <a:latin typeface="Times New Roman" pitchFamily="18" charset="0"/>
                <a:cs typeface="Times New Roman" pitchFamily="18" charset="0"/>
              </a:rPr>
              <a:t>The poet’s childhood and education</a:t>
            </a:r>
            <a:r>
              <a:rPr lang="ru-RU" sz="4400" b="1" dirty="0">
                <a:solidFill>
                  <a:schemeClr val="bg2"/>
                </a:solidFill>
                <a:latin typeface="Times New Roman" pitchFamily="18" charset="0"/>
                <a:cs typeface="Times New Roman" pitchFamily="18" charset="0"/>
              </a:rPr>
              <a:t/>
            </a:r>
            <a:br>
              <a:rPr lang="ru-RU" sz="4400" b="1" dirty="0">
                <a:solidFill>
                  <a:schemeClr val="bg2"/>
                </a:solidFill>
                <a:latin typeface="Times New Roman" pitchFamily="18" charset="0"/>
                <a:cs typeface="Times New Roman" pitchFamily="18" charset="0"/>
              </a:rPr>
            </a:br>
            <a:endParaRPr lang="ru-RU" b="1" dirty="0">
              <a:solidFill>
                <a:schemeClr val="bg2"/>
              </a:solidFill>
            </a:endParaRPr>
          </a:p>
        </p:txBody>
      </p:sp>
      <p:pic>
        <p:nvPicPr>
          <p:cNvPr id="19458" name="Picture 2" descr="C:\Users\Doom\Pictures\Бернс\31  When the children were young, he began to teach them to read and write.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1"/>
          <a:stretch/>
        </p:blipFill>
        <p:spPr bwMode="auto">
          <a:xfrm>
            <a:off x="107504" y="836712"/>
            <a:ext cx="4222509" cy="3384376"/>
          </a:xfrm>
          <a:prstGeom prst="rect">
            <a:avLst/>
          </a:prstGeom>
          <a:noFill/>
          <a:extLst>
            <a:ext uri="{909E8E84-426E-40DD-AFC4-6F175D3DCCD1}">
              <a14:hiddenFill xmlns:a14="http://schemas.microsoft.com/office/drawing/2010/main">
                <a:solidFill>
                  <a:srgbClr val="FFFFFF"/>
                </a:solidFill>
              </a14:hiddenFill>
            </a:ext>
          </a:extLst>
        </p:spPr>
      </p:pic>
      <p:pic>
        <p:nvPicPr>
          <p:cNvPr id="19459" name="Picture 3" descr="C:\Users\Doom\Pictures\Бернс\32  семья.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44008" y="908720"/>
            <a:ext cx="4248472"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9205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756320"/>
          </a:xfrm>
        </p:spPr>
        <p:txBody>
          <a:bodyPr/>
          <a:lstStyle/>
          <a:p>
            <a:pPr algn="ctr"/>
            <a:r>
              <a:rPr lang="en-US" b="1" dirty="0" err="1" smtClean="0">
                <a:solidFill>
                  <a:schemeClr val="bg2"/>
                </a:solidFill>
              </a:rPr>
              <a:t>Burns's</a:t>
            </a:r>
            <a:r>
              <a:rPr lang="en-US" b="1" dirty="0" smtClean="0">
                <a:solidFill>
                  <a:schemeClr val="bg2"/>
                </a:solidFill>
              </a:rPr>
              <a:t> family</a:t>
            </a:r>
            <a:endParaRPr lang="ru-RU" b="1" dirty="0">
              <a:solidFill>
                <a:schemeClr val="bg2"/>
              </a:solidFill>
            </a:endParaRPr>
          </a:p>
        </p:txBody>
      </p:sp>
      <p:pic>
        <p:nvPicPr>
          <p:cNvPr id="20482" name="Picture 2" descr="C:\Users\Doom\Pictures\Бернс\33 His family.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836712"/>
            <a:ext cx="8640960" cy="5904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81974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2196480"/>
          </a:xfrm>
        </p:spPr>
        <p:txBody>
          <a:bodyPr>
            <a:noAutofit/>
          </a:bodyPr>
          <a:lstStyle/>
          <a:p>
            <a:r>
              <a:rPr lang="en-US" sz="2800" b="1" dirty="0">
                <a:solidFill>
                  <a:schemeClr val="bg2"/>
                </a:solidFill>
              </a:rPr>
              <a:t>Robert was a capable boy, and with the help of his new teacher, learned French and Latin and became fond of reading. His </a:t>
            </a:r>
            <a:r>
              <a:rPr lang="en-US" sz="2800" b="1" dirty="0" smtClean="0">
                <a:solidFill>
                  <a:schemeClr val="bg2"/>
                </a:solidFill>
              </a:rPr>
              <a:t> </a:t>
            </a:r>
            <a:r>
              <a:rPr lang="en-US" sz="2800" b="1" dirty="0" err="1" smtClean="0">
                <a:solidFill>
                  <a:schemeClr val="bg2"/>
                </a:solidFill>
              </a:rPr>
              <a:t>favourite</a:t>
            </a:r>
            <a:r>
              <a:rPr lang="en-US" sz="2800" b="1" dirty="0" smtClean="0">
                <a:solidFill>
                  <a:schemeClr val="bg2"/>
                </a:solidFill>
              </a:rPr>
              <a:t>  authors </a:t>
            </a:r>
            <a:r>
              <a:rPr lang="en-US" sz="2800" b="1" dirty="0">
                <a:solidFill>
                  <a:schemeClr val="bg2"/>
                </a:solidFill>
              </a:rPr>
              <a:t>were William Shakespeare, Laurence </a:t>
            </a:r>
            <a:r>
              <a:rPr lang="en-US" sz="2800" b="1" dirty="0" smtClean="0">
                <a:solidFill>
                  <a:schemeClr val="bg2"/>
                </a:solidFill>
              </a:rPr>
              <a:t> Sterne </a:t>
            </a:r>
            <a:r>
              <a:rPr lang="en-US" sz="2800" b="1" dirty="0">
                <a:solidFill>
                  <a:schemeClr val="bg2"/>
                </a:solidFill>
              </a:rPr>
              <a:t>and </a:t>
            </a:r>
            <a:r>
              <a:rPr lang="en-US" sz="2800" b="1" dirty="0" smtClean="0">
                <a:solidFill>
                  <a:schemeClr val="bg2"/>
                </a:solidFill>
              </a:rPr>
              <a:t> Robert </a:t>
            </a:r>
            <a:r>
              <a:rPr lang="en-US" sz="2800" b="1" dirty="0">
                <a:solidFill>
                  <a:schemeClr val="bg2"/>
                </a:solidFill>
              </a:rPr>
              <a:t>Fergusson.</a:t>
            </a:r>
            <a:endParaRPr lang="ru-RU" sz="2800" b="1" dirty="0">
              <a:solidFill>
                <a:schemeClr val="bg2"/>
              </a:solidFill>
            </a:endParaRPr>
          </a:p>
        </p:txBody>
      </p:sp>
      <p:pic>
        <p:nvPicPr>
          <p:cNvPr id="3" name="Picture 2" descr="E:\My Pictures\william_shakespeare_1609.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a:xfrm>
            <a:off x="357188" y="2780927"/>
            <a:ext cx="2571750" cy="3816425"/>
          </a:xfrm>
          <a:prstGeom prst="rect">
            <a:avLst/>
          </a:prstGeom>
          <a:noFill/>
        </p:spPr>
      </p:pic>
      <p:pic>
        <p:nvPicPr>
          <p:cNvPr id="4" name="Picture 3" descr="E:\My Pictures\sterne.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14688" y="2780927"/>
            <a:ext cx="2428875" cy="381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E:\My Pictures\PG 1863.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00750" y="2780926"/>
            <a:ext cx="2500313" cy="381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65275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2016224"/>
          </a:xfrm>
        </p:spPr>
        <p:txBody>
          <a:bodyPr>
            <a:noAutofit/>
          </a:bodyPr>
          <a:lstStyle/>
          <a:p>
            <a:pPr algn="ctr"/>
            <a:r>
              <a:rPr lang="en-US" sz="3200" dirty="0" smtClean="0">
                <a:solidFill>
                  <a:schemeClr val="bg2"/>
                </a:solidFill>
              </a:rPr>
              <a:t/>
            </a:r>
            <a:br>
              <a:rPr lang="en-US" sz="3200" dirty="0" smtClean="0">
                <a:solidFill>
                  <a:schemeClr val="bg2"/>
                </a:solidFill>
              </a:rPr>
            </a:br>
            <a:r>
              <a:rPr lang="en-US" sz="3200" dirty="0">
                <a:solidFill>
                  <a:schemeClr val="bg2"/>
                </a:solidFill>
              </a:rPr>
              <a:t/>
            </a:r>
            <a:br>
              <a:rPr lang="en-US" sz="3200" dirty="0">
                <a:solidFill>
                  <a:schemeClr val="bg2"/>
                </a:solidFill>
              </a:rPr>
            </a:br>
            <a:r>
              <a:rPr lang="en-US" sz="3200" dirty="0" smtClean="0">
                <a:solidFill>
                  <a:schemeClr val="bg2"/>
                </a:solidFill>
              </a:rPr>
              <a:t/>
            </a:r>
            <a:br>
              <a:rPr lang="en-US" sz="3200" dirty="0" smtClean="0">
                <a:solidFill>
                  <a:schemeClr val="bg2"/>
                </a:solidFill>
              </a:rPr>
            </a:br>
            <a:r>
              <a:rPr lang="en-US" sz="3200" dirty="0" smtClean="0">
                <a:solidFill>
                  <a:schemeClr val="bg2"/>
                </a:solidFill>
              </a:rPr>
              <a:t/>
            </a:r>
            <a:br>
              <a:rPr lang="en-US" sz="3200" dirty="0" smtClean="0">
                <a:solidFill>
                  <a:schemeClr val="bg2"/>
                </a:solidFill>
              </a:rPr>
            </a:br>
            <a:r>
              <a:rPr lang="en-US" sz="3200" dirty="0">
                <a:solidFill>
                  <a:schemeClr val="bg2"/>
                </a:solidFill>
              </a:rPr>
              <a:t/>
            </a:r>
            <a:br>
              <a:rPr lang="en-US" sz="3200" dirty="0">
                <a:solidFill>
                  <a:schemeClr val="bg2"/>
                </a:solidFill>
              </a:rPr>
            </a:br>
            <a:r>
              <a:rPr lang="en-US" sz="3200" b="1" dirty="0" smtClean="0">
                <a:solidFill>
                  <a:schemeClr val="bg2"/>
                </a:solidFill>
              </a:rPr>
              <a:t>The </a:t>
            </a:r>
            <a:r>
              <a:rPr lang="en-US" sz="3200" b="1" dirty="0">
                <a:solidFill>
                  <a:schemeClr val="bg2"/>
                </a:solidFill>
              </a:rPr>
              <a:t>young men worked hard, but the land gave poor crops and the affairs of the family went from bad to worse. </a:t>
            </a:r>
            <a:r>
              <a:rPr lang="ru-RU" sz="3200" b="1" dirty="0">
                <a:solidFill>
                  <a:schemeClr val="bg2"/>
                </a:solidFill>
              </a:rPr>
              <a:t/>
            </a:r>
            <a:br>
              <a:rPr lang="ru-RU" sz="3200" b="1" dirty="0">
                <a:solidFill>
                  <a:schemeClr val="bg2"/>
                </a:solidFill>
              </a:rPr>
            </a:br>
            <a:endParaRPr lang="ru-RU" sz="3200" b="1" dirty="0">
              <a:solidFill>
                <a:schemeClr val="bg2"/>
              </a:solidFill>
            </a:endParaRPr>
          </a:p>
        </p:txBody>
      </p:sp>
      <p:pic>
        <p:nvPicPr>
          <p:cNvPr id="24578" name="Picture 2" descr="C:\Users\Doom\Pictures\Бернс\38.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27584" y="1844824"/>
            <a:ext cx="7560840" cy="4968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27780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2340496"/>
          </a:xfrm>
        </p:spPr>
        <p:txBody>
          <a:bodyPr>
            <a:noAutofit/>
          </a:bodyPr>
          <a:lstStyle/>
          <a:p>
            <a:pPr lvl="0" algn="ctr"/>
            <a:r>
              <a:rPr lang="en-US" sz="2800" dirty="0" smtClean="0">
                <a:ln>
                  <a:noFill/>
                </a:ln>
                <a:solidFill>
                  <a:schemeClr val="bg1"/>
                </a:solidFill>
                <a:effectLst/>
                <a:latin typeface="Times New Roman" pitchFamily="18" charset="0"/>
                <a:ea typeface="Calibri" pitchFamily="34" charset="0"/>
                <a:cs typeface="Times New Roman" pitchFamily="18" charset="0"/>
              </a:rPr>
              <a:t/>
            </a:r>
            <a:br>
              <a:rPr lang="en-US" sz="2800" dirty="0" smtClean="0">
                <a:ln>
                  <a:noFill/>
                </a:ln>
                <a:solidFill>
                  <a:schemeClr val="bg1"/>
                </a:solidFill>
                <a:effectLst/>
                <a:latin typeface="Times New Roman" pitchFamily="18" charset="0"/>
                <a:ea typeface="Calibri" pitchFamily="34" charset="0"/>
                <a:cs typeface="Times New Roman" pitchFamily="18" charset="0"/>
              </a:rPr>
            </a:br>
            <a:r>
              <a:rPr lang="en-US" sz="2800" b="1" dirty="0" smtClean="0">
                <a:ln>
                  <a:noFill/>
                </a:ln>
                <a:solidFill>
                  <a:schemeClr val="bg2"/>
                </a:solidFill>
                <a:effectLst/>
                <a:latin typeface="Times New Roman" pitchFamily="18" charset="0"/>
                <a:ea typeface="Calibri" pitchFamily="34" charset="0"/>
                <a:cs typeface="Times New Roman" pitchFamily="18" charset="0"/>
              </a:rPr>
              <a:t>Robert </a:t>
            </a:r>
            <a:r>
              <a:rPr lang="en-US" sz="2800" b="1" dirty="0">
                <a:ln>
                  <a:noFill/>
                </a:ln>
                <a:solidFill>
                  <a:schemeClr val="bg2"/>
                </a:solidFill>
                <a:effectLst/>
                <a:latin typeface="Times New Roman" pitchFamily="18" charset="0"/>
                <a:ea typeface="Calibri" pitchFamily="34" charset="0"/>
                <a:cs typeface="Times New Roman" pitchFamily="18" charset="0"/>
              </a:rPr>
              <a:t>Burns began to write poetry when he has fifteen. He composed verses to the melodies of folk-songs. He sang of the woods, fields and wonderful valleys of his native land. </a:t>
            </a:r>
            <a:r>
              <a:rPr lang="en-US" sz="2800" b="1" dirty="0">
                <a:ln>
                  <a:noFill/>
                </a:ln>
                <a:solidFill>
                  <a:schemeClr val="bg2"/>
                </a:solidFill>
                <a:effectLst/>
                <a:latin typeface="Times New Roman" pitchFamily="18" charset="0"/>
                <a:cs typeface="Times New Roman" pitchFamily="18" charset="0"/>
              </a:rPr>
              <a:t/>
            </a:r>
            <a:br>
              <a:rPr lang="en-US" sz="2800" b="1" dirty="0">
                <a:ln>
                  <a:noFill/>
                </a:ln>
                <a:solidFill>
                  <a:schemeClr val="bg2"/>
                </a:solidFill>
                <a:effectLst/>
                <a:latin typeface="Times New Roman" pitchFamily="18" charset="0"/>
                <a:cs typeface="Times New Roman" pitchFamily="18" charset="0"/>
              </a:rPr>
            </a:br>
            <a:endParaRPr lang="ru-RU" sz="2800" b="1" dirty="0">
              <a:solidFill>
                <a:schemeClr val="bg2"/>
              </a:solidFill>
            </a:endParaRPr>
          </a:p>
        </p:txBody>
      </p:sp>
      <p:pic>
        <p:nvPicPr>
          <p:cNvPr id="26630" name="Picture 6" descr="http://img1.liveinternet.ru/images/attach/c/10/111/32/111032535_3873434752x2808.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2132856"/>
            <a:ext cx="8496944" cy="446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19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2"/>
          <p:cNvSpPr>
            <a:spLocks noGrp="1"/>
          </p:cNvSpPr>
          <p:nvPr>
            <p:ph type="title"/>
          </p:nvPr>
        </p:nvSpPr>
        <p:spPr>
          <a:xfrm>
            <a:off x="457200" y="-387424"/>
            <a:ext cx="8229600" cy="2160240"/>
          </a:xfrm>
        </p:spPr>
        <p:txBody>
          <a:bodyPr>
            <a:noAutofit/>
          </a:bodyPr>
          <a:lstStyle/>
          <a:p>
            <a:pPr algn="ctr"/>
            <a:r>
              <a:rPr lang="en-US" sz="5400" b="1" u="sng" smtClean="0">
                <a:solidFill>
                  <a:schemeClr val="bg2"/>
                </a:solidFill>
                <a:latin typeface="Times New Roman" pitchFamily="18" charset="0"/>
                <a:cs typeface="Times New Roman" pitchFamily="18" charset="0"/>
              </a:rPr>
              <a:t/>
            </a:r>
            <a:br>
              <a:rPr lang="en-US" sz="5400" b="1" u="sng" smtClean="0">
                <a:solidFill>
                  <a:schemeClr val="bg2"/>
                </a:solidFill>
                <a:latin typeface="Times New Roman" pitchFamily="18" charset="0"/>
                <a:cs typeface="Times New Roman" pitchFamily="18" charset="0"/>
              </a:rPr>
            </a:br>
            <a:r>
              <a:rPr lang="en-US" sz="5400" b="1" u="sng" smtClean="0">
                <a:solidFill>
                  <a:schemeClr val="bg2"/>
                </a:solidFill>
                <a:latin typeface="Times New Roman" pitchFamily="18" charset="0"/>
                <a:cs typeface="Times New Roman" pitchFamily="18" charset="0"/>
              </a:rPr>
              <a:t/>
            </a:r>
            <a:br>
              <a:rPr lang="en-US" sz="5400" b="1" u="sng" smtClean="0">
                <a:solidFill>
                  <a:schemeClr val="bg2"/>
                </a:solidFill>
                <a:latin typeface="Times New Roman" pitchFamily="18" charset="0"/>
                <a:cs typeface="Times New Roman" pitchFamily="18" charset="0"/>
              </a:rPr>
            </a:br>
            <a:r>
              <a:rPr lang="en-US" sz="5400" b="1" u="sng" smtClean="0">
                <a:solidFill>
                  <a:schemeClr val="bg2"/>
                </a:solidFill>
                <a:latin typeface="Times New Roman" pitchFamily="18" charset="0"/>
                <a:cs typeface="Times New Roman" pitchFamily="18" charset="0"/>
              </a:rPr>
              <a:t/>
            </a:r>
            <a:br>
              <a:rPr lang="en-US" sz="5400" b="1" u="sng" smtClean="0">
                <a:solidFill>
                  <a:schemeClr val="bg2"/>
                </a:solidFill>
                <a:latin typeface="Times New Roman" pitchFamily="18" charset="0"/>
                <a:cs typeface="Times New Roman" pitchFamily="18" charset="0"/>
              </a:rPr>
            </a:br>
            <a:r>
              <a:rPr lang="en-US" sz="5400" b="1" u="sng" smtClean="0">
                <a:solidFill>
                  <a:schemeClr val="bg2"/>
                </a:solidFill>
                <a:latin typeface="Times New Roman" pitchFamily="18" charset="0"/>
                <a:cs typeface="Times New Roman" pitchFamily="18" charset="0"/>
              </a:rPr>
              <a:t/>
            </a:r>
            <a:br>
              <a:rPr lang="en-US" sz="5400" b="1" u="sng" smtClean="0">
                <a:solidFill>
                  <a:schemeClr val="bg2"/>
                </a:solidFill>
                <a:latin typeface="Times New Roman" pitchFamily="18" charset="0"/>
                <a:cs typeface="Times New Roman" pitchFamily="18" charset="0"/>
              </a:rPr>
            </a:br>
            <a:r>
              <a:rPr lang="en-US" sz="5400" b="1" u="sng" smtClean="0">
                <a:solidFill>
                  <a:schemeClr val="bg2"/>
                </a:solidFill>
                <a:latin typeface="Times New Roman" pitchFamily="18" charset="0"/>
                <a:cs typeface="Times New Roman" pitchFamily="18" charset="0"/>
              </a:rPr>
              <a:t/>
            </a:r>
            <a:br>
              <a:rPr lang="en-US" sz="5400" b="1" u="sng" smtClean="0">
                <a:solidFill>
                  <a:schemeClr val="bg2"/>
                </a:solidFill>
                <a:latin typeface="Times New Roman" pitchFamily="18" charset="0"/>
                <a:cs typeface="Times New Roman" pitchFamily="18" charset="0"/>
              </a:rPr>
            </a:br>
            <a:r>
              <a:rPr lang="en-US" sz="5400" b="1" u="sng" smtClean="0">
                <a:solidFill>
                  <a:schemeClr val="bg2"/>
                </a:solidFill>
                <a:latin typeface="Times New Roman" pitchFamily="18" charset="0"/>
                <a:cs typeface="Times New Roman" pitchFamily="18" charset="0"/>
              </a:rPr>
              <a:t/>
            </a:r>
            <a:br>
              <a:rPr lang="en-US" sz="5400" b="1" u="sng" smtClean="0">
                <a:solidFill>
                  <a:schemeClr val="bg2"/>
                </a:solidFill>
                <a:latin typeface="Times New Roman" pitchFamily="18" charset="0"/>
                <a:cs typeface="Times New Roman" pitchFamily="18" charset="0"/>
              </a:rPr>
            </a:br>
            <a:r>
              <a:rPr lang="en-US" sz="5400" b="1" u="sng" smtClean="0">
                <a:solidFill>
                  <a:schemeClr val="bg2"/>
                </a:solidFill>
                <a:latin typeface="Times New Roman" pitchFamily="18" charset="0"/>
                <a:cs typeface="Times New Roman" pitchFamily="18" charset="0"/>
              </a:rPr>
              <a:t/>
            </a:r>
            <a:br>
              <a:rPr lang="en-US" sz="5400" b="1" u="sng" smtClean="0">
                <a:solidFill>
                  <a:schemeClr val="bg2"/>
                </a:solidFill>
                <a:latin typeface="Times New Roman" pitchFamily="18" charset="0"/>
                <a:cs typeface="Times New Roman" pitchFamily="18" charset="0"/>
              </a:rPr>
            </a:br>
            <a:r>
              <a:rPr lang="en-US" sz="4800" b="1" u="sng" smtClean="0">
                <a:solidFill>
                  <a:schemeClr val="bg2"/>
                </a:solidFill>
                <a:latin typeface="Times New Roman" pitchFamily="18" charset="0"/>
                <a:cs typeface="Times New Roman" pitchFamily="18" charset="0"/>
              </a:rPr>
              <a:t>The</a:t>
            </a:r>
            <a:r>
              <a:rPr lang="en-US" sz="5400" b="1" u="sng" smtClean="0">
                <a:solidFill>
                  <a:schemeClr val="bg2"/>
                </a:solidFill>
                <a:latin typeface="Times New Roman" pitchFamily="18" charset="0"/>
                <a:cs typeface="Times New Roman" pitchFamily="18" charset="0"/>
              </a:rPr>
              <a:t> first works</a:t>
            </a:r>
            <a:r>
              <a:rPr lang="ru-RU" sz="5400" b="1" u="sng" smtClean="0">
                <a:solidFill>
                  <a:schemeClr val="bg2"/>
                </a:solidFill>
                <a:latin typeface="Times New Roman" pitchFamily="18" charset="0"/>
                <a:cs typeface="Times New Roman" pitchFamily="18" charset="0"/>
              </a:rPr>
              <a:t/>
            </a:r>
            <a:br>
              <a:rPr lang="ru-RU" sz="5400" b="1" u="sng" smtClean="0">
                <a:solidFill>
                  <a:schemeClr val="bg2"/>
                </a:solidFill>
                <a:latin typeface="Times New Roman" pitchFamily="18" charset="0"/>
                <a:cs typeface="Times New Roman" pitchFamily="18" charset="0"/>
              </a:rPr>
            </a:br>
            <a:endParaRPr lang="ru-RU" sz="5400" b="1" dirty="0">
              <a:solidFill>
                <a:schemeClr val="bg2"/>
              </a:solidFill>
            </a:endParaRPr>
          </a:p>
        </p:txBody>
      </p:sp>
      <p:sp>
        <p:nvSpPr>
          <p:cNvPr id="6" name="Прямоугольник 5"/>
          <p:cNvSpPr/>
          <p:nvPr/>
        </p:nvSpPr>
        <p:spPr>
          <a:xfrm>
            <a:off x="2286000" y="2967335"/>
            <a:ext cx="4572000" cy="3416320"/>
          </a:xfrm>
          <a:prstGeom prst="rect">
            <a:avLst/>
          </a:prstGeom>
        </p:spPr>
        <p:txBody>
          <a:bodyPr>
            <a:spAutoFit/>
          </a:bodyPr>
          <a:lstStyle/>
          <a:p>
            <a:pPr algn="ctr"/>
            <a:r>
              <a:rPr kumimoji="0" lang="en-US" sz="3600" b="1" i="0" u="none" strike="noStrike" cap="none" normalizeH="0" baseline="0" dirty="0" smtClean="0">
                <a:ln>
                  <a:noFill/>
                </a:ln>
                <a:solidFill>
                  <a:schemeClr val="bg2"/>
                </a:solidFill>
                <a:effectLst/>
                <a:latin typeface="Times New Roman" pitchFamily="18" charset="0"/>
                <a:ea typeface="Calibri" pitchFamily="34" charset="0"/>
                <a:cs typeface="Times New Roman" pitchFamily="18" charset="0"/>
              </a:rPr>
              <a:t>Burns published some of his poems in 1786. There success was complete. And Robert Burns became well  known and popular.</a:t>
            </a:r>
            <a:endParaRPr lang="ru-RU" sz="3600" b="1" dirty="0">
              <a:solidFill>
                <a:schemeClr val="bg2"/>
              </a:solidFill>
            </a:endParaRPr>
          </a:p>
        </p:txBody>
      </p:sp>
      <p:pic>
        <p:nvPicPr>
          <p:cNvPr id="7" name="Picture 6"/>
          <p:cNvPicPr>
            <a:picLocks noChangeAspect="1" noChangeArrowheads="1"/>
          </p:cNvPicPr>
          <p:nvPr/>
        </p:nvPicPr>
        <p:blipFill>
          <a:blip r:embed="rId2"/>
          <a:srcRect/>
          <a:stretch>
            <a:fillRect/>
          </a:stretch>
        </p:blipFill>
        <p:spPr bwMode="auto">
          <a:xfrm>
            <a:off x="251519" y="260648"/>
            <a:ext cx="1872207" cy="2558213"/>
          </a:xfrm>
          <a:prstGeom prst="rect">
            <a:avLst/>
          </a:prstGeom>
          <a:noFill/>
          <a:ln w="9525">
            <a:noFill/>
            <a:miter lim="800000"/>
            <a:headEnd/>
            <a:tailEnd/>
          </a:ln>
          <a:effectLst/>
        </p:spPr>
      </p:pic>
      <p:pic>
        <p:nvPicPr>
          <p:cNvPr id="8" name="Picture 4"/>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08086" y="3212975"/>
            <a:ext cx="1977914" cy="3170679"/>
          </a:xfrm>
          <a:prstGeom prst="rect">
            <a:avLst/>
          </a:prstGeom>
          <a:noFill/>
          <a:ln w="9525">
            <a:noFill/>
            <a:miter lim="800000"/>
            <a:headEnd/>
            <a:tailEnd/>
          </a:ln>
          <a:effectLst/>
        </p:spPr>
      </p:pic>
      <p:pic>
        <p:nvPicPr>
          <p:cNvPr id="9" name="Picture 1"/>
          <p:cNvPicPr>
            <a:picLocks noChangeAspect="1" noChangeArrowheads="1"/>
          </p:cNvPicPr>
          <p:nvPr/>
        </p:nvPicPr>
        <p:blipFill rotWithShape="1">
          <a:blip r:embed="rId4" cstate="screen">
            <a:extLst>
              <a:ext uri="{28A0092B-C50C-407E-A947-70E740481C1C}">
                <a14:useLocalDpi xmlns:a14="http://schemas.microsoft.com/office/drawing/2010/main"/>
              </a:ext>
            </a:extLst>
          </a:blip>
          <a:stretch/>
        </p:blipFill>
        <p:spPr bwMode="auto">
          <a:xfrm>
            <a:off x="6856041" y="116632"/>
            <a:ext cx="2180455" cy="3327378"/>
          </a:xfrm>
          <a:prstGeom prst="rect">
            <a:avLst/>
          </a:prstGeom>
          <a:noFill/>
          <a:ln w="9525">
            <a:noFill/>
            <a:miter lim="800000"/>
            <a:headEnd/>
            <a:tailEnd/>
          </a:ln>
          <a:effectLst/>
        </p:spPr>
      </p:pic>
      <p:pic>
        <p:nvPicPr>
          <p:cNvPr id="25602" name="Picture 2" descr="C:\Users\Doom\Pictures\Бернс\56.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993768" y="3570771"/>
            <a:ext cx="1905000" cy="28479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Doom\Pictures\Бернс\43.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563888" y="995343"/>
            <a:ext cx="1534583" cy="1971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7313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Doom\Pictures\Бернс\55.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103" y="25828"/>
            <a:ext cx="4183046" cy="624101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Doom\Pictures\Бернс\40 Robert Burns поэт.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43670" y="476672"/>
            <a:ext cx="4300330" cy="6381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5389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4326" y="515417"/>
            <a:ext cx="5643602" cy="830997"/>
          </a:xfrm>
          <a:prstGeom prst="rect">
            <a:avLst/>
          </a:prstGeom>
        </p:spPr>
        <p:txBody>
          <a:bodyPr wrap="square">
            <a:spAutoFit/>
          </a:bodyPr>
          <a:lstStyle/>
          <a:p>
            <a:pPr algn="ctr"/>
            <a:r>
              <a:rPr lang="en-US" sz="4800" b="1" u="sng" dirty="0">
                <a:solidFill>
                  <a:schemeClr val="bg2"/>
                </a:solidFill>
                <a:latin typeface="Times New Roman" pitchFamily="18" charset="0"/>
                <a:cs typeface="Times New Roman" pitchFamily="18" charset="0"/>
              </a:rPr>
              <a:t>P</a:t>
            </a:r>
            <a:r>
              <a:rPr lang="en-US" sz="4800" b="1" u="sng" dirty="0" smtClean="0">
                <a:solidFill>
                  <a:schemeClr val="bg2"/>
                </a:solidFill>
                <a:latin typeface="Times New Roman" pitchFamily="18" charset="0"/>
                <a:cs typeface="Times New Roman" pitchFamily="18" charset="0"/>
              </a:rPr>
              <a:t>opularity</a:t>
            </a:r>
            <a:endParaRPr lang="ru-RU" sz="4800" b="1" u="sng" dirty="0">
              <a:solidFill>
                <a:schemeClr val="bg2"/>
              </a:solidFill>
              <a:latin typeface="Times New Roman" pitchFamily="18" charset="0"/>
              <a:cs typeface="Times New Roman" pitchFamily="18" charset="0"/>
            </a:endParaRPr>
          </a:p>
        </p:txBody>
      </p:sp>
      <p:sp>
        <p:nvSpPr>
          <p:cNvPr id="3" name="Прямоугольник 2"/>
          <p:cNvSpPr/>
          <p:nvPr/>
        </p:nvSpPr>
        <p:spPr>
          <a:xfrm>
            <a:off x="953742" y="1459574"/>
            <a:ext cx="6072230" cy="1569660"/>
          </a:xfrm>
          <a:prstGeom prst="rect">
            <a:avLst/>
          </a:prstGeom>
        </p:spPr>
        <p:txBody>
          <a:bodyPr wrap="square">
            <a:spAutoFit/>
          </a:bodyPr>
          <a:lstStyle/>
          <a:p>
            <a:pPr algn="just"/>
            <a:r>
              <a:rPr lang="en-US" sz="3200" b="1" dirty="0" smtClean="0">
                <a:solidFill>
                  <a:schemeClr val="bg2"/>
                </a:solidFill>
                <a:latin typeface="Times New Roman" pitchFamily="18" charset="0"/>
                <a:cs typeface="Times New Roman" pitchFamily="18" charset="0"/>
              </a:rPr>
              <a:t>By 1785 Burns became popular as the author of friendly messages dramatic monologues and satire.</a:t>
            </a:r>
            <a:endParaRPr lang="ru-RU" sz="3200" b="1" dirty="0">
              <a:solidFill>
                <a:schemeClr val="bg2"/>
              </a:solidFill>
              <a:latin typeface="Times New Roman" pitchFamily="18" charset="0"/>
              <a:cs typeface="Times New Roman" pitchFamily="18" charset="0"/>
            </a:endParaRPr>
          </a:p>
        </p:txBody>
      </p:sp>
      <p:pic>
        <p:nvPicPr>
          <p:cNvPr id="4" name="Picture 5" descr="61479056_Foto113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9750" y="3284984"/>
            <a:ext cx="2071688" cy="3384104"/>
          </a:xfrm>
          <a:prstGeom prst="rect">
            <a:avLst/>
          </a:prstGeom>
          <a:noFill/>
        </p:spPr>
      </p:pic>
      <p:pic>
        <p:nvPicPr>
          <p:cNvPr id="6" name="Picture 4" descr="poet2"/>
          <p:cNvPicPr>
            <a:picLocks noChangeAspect="1" noChangeArrowheads="1"/>
          </p:cNvPicPr>
          <p:nvPr/>
        </p:nvPicPr>
        <p:blipFill>
          <a:blip r:embed="rId3"/>
          <a:srcRect/>
          <a:stretch>
            <a:fillRect/>
          </a:stretch>
        </p:blipFill>
        <p:spPr bwMode="auto">
          <a:xfrm>
            <a:off x="3143240" y="3284984"/>
            <a:ext cx="3025775" cy="3260280"/>
          </a:xfrm>
          <a:prstGeom prst="rect">
            <a:avLst/>
          </a:prstGeom>
          <a:noFill/>
        </p:spPr>
      </p:pic>
      <p:pic>
        <p:nvPicPr>
          <p:cNvPr id="7" name="Picture 6" descr="139750-9bf78-27832350-m549x50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715140" y="3284984"/>
            <a:ext cx="2071688" cy="3260280"/>
          </a:xfrm>
          <a:prstGeom prst="rect">
            <a:avLst/>
          </a:prstGeom>
          <a:noFill/>
        </p:spPr>
      </p:pic>
    </p:spTree>
    <p:extLst>
      <p:ext uri="{BB962C8B-B14F-4D97-AF65-F5344CB8AC3E}">
        <p14:creationId xmlns:p14="http://schemas.microsoft.com/office/powerpoint/2010/main" val="2695113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defRPr/>
            </a:pPr>
            <a:endParaRPr lang="ru-RU" dirty="0" smtClean="0"/>
          </a:p>
        </p:txBody>
      </p:sp>
      <p:sp>
        <p:nvSpPr>
          <p:cNvPr id="103427" name="Rectangle 3"/>
          <p:cNvSpPr>
            <a:spLocks noGrp="1" noChangeArrowheads="1"/>
          </p:cNvSpPr>
          <p:nvPr>
            <p:ph type="body" idx="1"/>
          </p:nvPr>
        </p:nvSpPr>
        <p:spPr>
          <a:xfrm>
            <a:off x="4724400" y="609600"/>
            <a:ext cx="3962400" cy="5638800"/>
          </a:xfrm>
        </p:spPr>
        <p:txBody>
          <a:bodyPr>
            <a:noAutofit/>
          </a:bodyPr>
          <a:lstStyle/>
          <a:p>
            <a:pPr>
              <a:defRPr/>
            </a:pPr>
            <a:r>
              <a:rPr lang="en-US" sz="2800" b="1" dirty="0" smtClean="0">
                <a:solidFill>
                  <a:schemeClr val="bg2"/>
                </a:solidFill>
              </a:rPr>
              <a:t>Robert Burns left Edinburgh and returned to his native village with money enough to buy a farm and marry Jean </a:t>
            </a:r>
            <a:r>
              <a:rPr lang="en-US" sz="2800" b="1" dirty="0" err="1" smtClean="0">
                <a:solidFill>
                  <a:schemeClr val="bg2"/>
                </a:solidFill>
              </a:rPr>
              <a:t>Armour</a:t>
            </a:r>
            <a:r>
              <a:rPr lang="en-US" sz="2800" b="1" dirty="0" smtClean="0">
                <a:solidFill>
                  <a:schemeClr val="bg2"/>
                </a:solidFill>
              </a:rPr>
              <a:t>.</a:t>
            </a:r>
            <a:r>
              <a:rPr lang="ru-RU" sz="2800" b="1" dirty="0" smtClean="0">
                <a:solidFill>
                  <a:schemeClr val="bg2"/>
                </a:solidFill>
              </a:rPr>
              <a:t/>
            </a:r>
            <a:br>
              <a:rPr lang="ru-RU" sz="2800" b="1" dirty="0" smtClean="0">
                <a:solidFill>
                  <a:schemeClr val="bg2"/>
                </a:solidFill>
              </a:rPr>
            </a:br>
            <a:r>
              <a:rPr lang="en-US" sz="2800" b="1" dirty="0" smtClean="0">
                <a:solidFill>
                  <a:schemeClr val="bg2"/>
                </a:solidFill>
              </a:rPr>
              <a:t>Burns </a:t>
            </a:r>
            <a:r>
              <a:rPr lang="en-US" sz="2800" b="1" dirty="0">
                <a:solidFill>
                  <a:schemeClr val="bg2"/>
                </a:solidFill>
              </a:rPr>
              <a:t>devoted to Jean many beautiful poems, such as "I love my Jean", "Bonnie Jean" and many others.</a:t>
            </a:r>
            <a:r>
              <a:rPr lang="ru-RU" sz="2800" b="1" dirty="0">
                <a:solidFill>
                  <a:schemeClr val="bg2"/>
                </a:solidFill>
              </a:rPr>
              <a:t> </a:t>
            </a:r>
            <a:br>
              <a:rPr lang="ru-RU" sz="2800" b="1" dirty="0">
                <a:solidFill>
                  <a:schemeClr val="bg2"/>
                </a:solidFill>
              </a:rPr>
            </a:br>
            <a:endParaRPr lang="ru-RU" sz="2800" b="1" dirty="0" smtClean="0">
              <a:solidFill>
                <a:schemeClr val="bg2"/>
              </a:solidFill>
            </a:endParaRPr>
          </a:p>
        </p:txBody>
      </p:sp>
      <p:pic>
        <p:nvPicPr>
          <p:cNvPr id="17412" name="Picture 5" descr="ARMOR_Dzhin1"/>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78923">
            <a:off x="1374628" y="3060416"/>
            <a:ext cx="2458947" cy="303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30" name="Rectangle 6"/>
          <p:cNvSpPr>
            <a:spLocks noChangeArrowheads="1"/>
          </p:cNvSpPr>
          <p:nvPr/>
        </p:nvSpPr>
        <p:spPr bwMode="auto">
          <a:xfrm rot="-544716">
            <a:off x="1371600" y="3797530"/>
            <a:ext cx="2743200" cy="2677656"/>
          </a:xfrm>
          <a:prstGeom prst="rect">
            <a:avLst/>
          </a:prstGeom>
          <a:noFill/>
          <a:ln>
            <a:noFill/>
          </a:ln>
          <a:effectLst/>
          <a:extLst/>
        </p:spPr>
        <p:txBody>
          <a:bodyPr>
            <a:spAutoFit/>
          </a:bodyPr>
          <a:lstStyle/>
          <a:p>
            <a:pPr>
              <a:defRPr/>
            </a:pPr>
            <a:endParaRPr lang="ru-RU" sz="2800" b="1" dirty="0" smtClean="0">
              <a:solidFill>
                <a:schemeClr val="bg2"/>
              </a:solidFill>
              <a:effectLst>
                <a:outerShdw blurRad="38100" dist="38100" dir="2700000" algn="tl">
                  <a:srgbClr val="000000"/>
                </a:outerShdw>
              </a:effectLst>
            </a:endParaRPr>
          </a:p>
          <a:p>
            <a:pPr>
              <a:defRPr/>
            </a:pPr>
            <a:endParaRPr lang="ru-RU" sz="2800" b="1" dirty="0">
              <a:solidFill>
                <a:schemeClr val="bg2"/>
              </a:solidFill>
              <a:effectLst>
                <a:outerShdw blurRad="38100" dist="38100" dir="2700000" algn="tl">
                  <a:srgbClr val="000000"/>
                </a:outerShdw>
              </a:effectLst>
            </a:endParaRPr>
          </a:p>
          <a:p>
            <a:pPr>
              <a:defRPr/>
            </a:pPr>
            <a:endParaRPr lang="ru-RU" sz="2800" b="1" dirty="0" smtClean="0">
              <a:solidFill>
                <a:schemeClr val="bg2"/>
              </a:solidFill>
              <a:effectLst>
                <a:outerShdw blurRad="38100" dist="38100" dir="2700000" algn="tl">
                  <a:srgbClr val="000000"/>
                </a:outerShdw>
              </a:effectLst>
            </a:endParaRPr>
          </a:p>
          <a:p>
            <a:pPr>
              <a:defRPr/>
            </a:pPr>
            <a:endParaRPr lang="ru-RU" sz="2800" b="1" dirty="0">
              <a:solidFill>
                <a:schemeClr val="bg2"/>
              </a:solidFill>
              <a:effectLst>
                <a:outerShdw blurRad="38100" dist="38100" dir="2700000" algn="tl">
                  <a:srgbClr val="000000"/>
                </a:outerShdw>
              </a:effectLst>
            </a:endParaRPr>
          </a:p>
          <a:p>
            <a:pPr>
              <a:defRPr/>
            </a:pPr>
            <a:endParaRPr lang="ru-RU" sz="2800" b="1" dirty="0" smtClean="0">
              <a:solidFill>
                <a:schemeClr val="bg2"/>
              </a:solidFill>
              <a:effectLst>
                <a:outerShdw blurRad="38100" dist="38100" dir="2700000" algn="tl">
                  <a:srgbClr val="000000"/>
                </a:outerShdw>
              </a:effectLst>
            </a:endParaRPr>
          </a:p>
          <a:p>
            <a:pPr>
              <a:defRPr/>
            </a:pPr>
            <a:r>
              <a:rPr lang="en-US" sz="2800" b="1" dirty="0" smtClean="0">
                <a:solidFill>
                  <a:schemeClr val="bg2"/>
                </a:solidFill>
                <a:effectLst>
                  <a:outerShdw blurRad="38100" dist="38100" dir="2700000" algn="tl">
                    <a:srgbClr val="000000"/>
                  </a:outerShdw>
                </a:effectLst>
              </a:rPr>
              <a:t>Jean</a:t>
            </a:r>
            <a:r>
              <a:rPr lang="en-US" sz="2400" b="1" dirty="0" smtClean="0">
                <a:solidFill>
                  <a:schemeClr val="bg2"/>
                </a:solidFill>
                <a:effectLst>
                  <a:outerShdw blurRad="38100" dist="38100" dir="2700000" algn="tl">
                    <a:srgbClr val="000000"/>
                  </a:outerShdw>
                </a:effectLst>
              </a:rPr>
              <a:t> </a:t>
            </a:r>
            <a:r>
              <a:rPr lang="en-US" sz="2800" b="1" dirty="0" err="1">
                <a:solidFill>
                  <a:schemeClr val="bg2"/>
                </a:solidFill>
                <a:effectLst>
                  <a:outerShdw blurRad="38100" dist="38100" dir="2700000" algn="tl">
                    <a:srgbClr val="000000"/>
                  </a:outerShdw>
                </a:effectLst>
              </a:rPr>
              <a:t>Armour</a:t>
            </a:r>
            <a:endParaRPr lang="ru-RU" sz="2800" b="1" dirty="0">
              <a:solidFill>
                <a:schemeClr val="bg2"/>
              </a:solidFill>
              <a:effectLst>
                <a:outerShdw blurRad="38100" dist="38100" dir="2700000" algn="tl">
                  <a:srgbClr val="000000"/>
                </a:outerShdw>
              </a:effectLst>
            </a:endParaRPr>
          </a:p>
        </p:txBody>
      </p:sp>
      <p:pic>
        <p:nvPicPr>
          <p:cNvPr id="6" name="Picture 2" descr="E:\My Pictures\7c99f3cb-6abf-4275-b26a-2191543d8a3a.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a:xfrm>
            <a:off x="179512" y="116632"/>
            <a:ext cx="2304256" cy="2715730"/>
          </a:xfrm>
          <a:prstGeom prst="rect">
            <a:avLst/>
          </a:prstGeom>
          <a:noFill/>
        </p:spPr>
      </p:pic>
    </p:spTree>
    <p:extLst>
      <p:ext uri="{BB962C8B-B14F-4D97-AF65-F5344CB8AC3E}">
        <p14:creationId xmlns:p14="http://schemas.microsoft.com/office/powerpoint/2010/main" val="159234756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3"/>
          <p:cNvSpPr>
            <a:spLocks noGrp="1" noChangeArrowheads="1"/>
          </p:cNvSpPr>
          <p:nvPr>
            <p:ph type="body" idx="1"/>
          </p:nvPr>
        </p:nvSpPr>
        <p:spPr>
          <a:xfrm>
            <a:off x="381000" y="0"/>
            <a:ext cx="8229600" cy="4114800"/>
          </a:xfrm>
        </p:spPr>
        <p:txBody>
          <a:bodyPr/>
          <a:lstStyle/>
          <a:p>
            <a:pPr eaLnBrk="1" hangingPunct="1">
              <a:defRPr/>
            </a:pPr>
            <a:r>
              <a:rPr lang="en-US" sz="4000" dirty="0" smtClean="0"/>
              <a:t> </a:t>
            </a:r>
            <a:r>
              <a:rPr lang="en-US" sz="2800" b="1" dirty="0" smtClean="0">
                <a:solidFill>
                  <a:schemeClr val="bg2"/>
                </a:solidFill>
              </a:rPr>
              <a:t>They were the common Scottish people whom he had loved and for whom he had written his poems and songs. The most popular poems of Robert Burns are "The Tree of Liberty", "My Heart's in the Highlands", "A Red, Red Rose" and many others.  </a:t>
            </a:r>
            <a:endParaRPr lang="ru-RU" sz="2800" b="1" dirty="0" smtClean="0">
              <a:solidFill>
                <a:schemeClr val="bg2"/>
              </a:solidFill>
            </a:endParaRPr>
          </a:p>
        </p:txBody>
      </p:sp>
      <p:pic>
        <p:nvPicPr>
          <p:cNvPr id="22532" name="Picture 6" descr="7974588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71800" y="2852936"/>
            <a:ext cx="3186113" cy="324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7" descr="144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860702">
            <a:off x="6203795" y="2988722"/>
            <a:ext cx="2639522" cy="3622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5" descr="drzewa_6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665911">
            <a:off x="255879" y="3044800"/>
            <a:ext cx="2689800" cy="3584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601226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571480"/>
            <a:ext cx="8367362" cy="2339102"/>
          </a:xfrm>
          <a:prstGeom prst="rect">
            <a:avLst/>
          </a:prstGeom>
        </p:spPr>
        <p:txBody>
          <a:bodyPr wrap="square">
            <a:spAutoFit/>
          </a:bodyPr>
          <a:lstStyle/>
          <a:p>
            <a:pPr algn="ctr"/>
            <a:r>
              <a:rPr lang="en-US" sz="6600" b="1" dirty="0" smtClean="0">
                <a:solidFill>
                  <a:schemeClr val="bg2"/>
                </a:solidFill>
                <a:latin typeface="Times New Roman" pitchFamily="18" charset="0"/>
                <a:cs typeface="Times New Roman" pitchFamily="18" charset="0"/>
              </a:rPr>
              <a:t>Literary card</a:t>
            </a:r>
          </a:p>
          <a:p>
            <a:pPr algn="ctr"/>
            <a:endParaRPr lang="ru-RU" sz="8000" dirty="0">
              <a:solidFill>
                <a:schemeClr val="bg1"/>
              </a:solidFill>
              <a:latin typeface="Times New Roman" pitchFamily="18" charset="0"/>
              <a:cs typeface="Times New Roman" pitchFamily="18" charset="0"/>
            </a:endParaRPr>
          </a:p>
        </p:txBody>
      </p:sp>
      <p:sp>
        <p:nvSpPr>
          <p:cNvPr id="3" name="Прямоугольник 2"/>
          <p:cNvSpPr/>
          <p:nvPr/>
        </p:nvSpPr>
        <p:spPr>
          <a:xfrm>
            <a:off x="285720" y="1741031"/>
            <a:ext cx="8534752" cy="4154984"/>
          </a:xfrm>
          <a:prstGeom prst="rect">
            <a:avLst/>
          </a:prstGeom>
        </p:spPr>
        <p:txBody>
          <a:bodyPr wrap="square">
            <a:spAutoFit/>
          </a:bodyPr>
          <a:lstStyle/>
          <a:p>
            <a:pPr algn="just"/>
            <a:r>
              <a:rPr lang="en-US" sz="2400" dirty="0" smtClean="0">
                <a:solidFill>
                  <a:srgbClr val="FF0000"/>
                </a:solidFill>
                <a:latin typeface="Times New Roman" pitchFamily="18" charset="0"/>
                <a:cs typeface="Times New Roman" pitchFamily="18" charset="0"/>
              </a:rPr>
              <a:t>Birth name: </a:t>
            </a:r>
            <a:r>
              <a:rPr lang="ru-RU" sz="2400" dirty="0" smtClean="0">
                <a:solidFill>
                  <a:srgbClr val="FF0000"/>
                </a:solidFill>
                <a:latin typeface="Times New Roman" pitchFamily="18" charset="0"/>
                <a:cs typeface="Times New Roman" pitchFamily="18" charset="0"/>
              </a:rPr>
              <a:t>    </a:t>
            </a:r>
            <a:r>
              <a:rPr lang="en-US" sz="2400" dirty="0" smtClean="0">
                <a:solidFill>
                  <a:schemeClr val="bg1"/>
                </a:solidFill>
                <a:latin typeface="Times New Roman" pitchFamily="18" charset="0"/>
                <a:cs typeface="Times New Roman" pitchFamily="18" charset="0"/>
              </a:rPr>
              <a:t>Robert </a:t>
            </a:r>
            <a:r>
              <a:rPr lang="en-US" sz="2400" dirty="0" err="1" smtClean="0">
                <a:solidFill>
                  <a:schemeClr val="bg1"/>
                </a:solidFill>
                <a:latin typeface="Times New Roman" pitchFamily="18" charset="0"/>
                <a:cs typeface="Times New Roman" pitchFamily="18" charset="0"/>
              </a:rPr>
              <a:t>Burness</a:t>
            </a:r>
            <a:r>
              <a:rPr lang="en-US" sz="2400" dirty="0" smtClean="0">
                <a:solidFill>
                  <a:schemeClr val="bg1"/>
                </a:solidFill>
                <a:latin typeface="Times New Roman" pitchFamily="18" charset="0"/>
                <a:cs typeface="Times New Roman" pitchFamily="18" charset="0"/>
              </a:rPr>
              <a:t> (to 1786) </a:t>
            </a:r>
          </a:p>
          <a:p>
            <a:pPr algn="just"/>
            <a:r>
              <a:rPr lang="en-US" sz="2400" dirty="0" smtClean="0">
                <a:solidFill>
                  <a:srgbClr val="FF0000"/>
                </a:solidFill>
                <a:latin typeface="Times New Roman" pitchFamily="18" charset="0"/>
                <a:cs typeface="Times New Roman" pitchFamily="18" charset="0"/>
              </a:rPr>
              <a:t>Date of birth: </a:t>
            </a:r>
            <a:r>
              <a:rPr lang="ru-RU" sz="2400" dirty="0" smtClean="0">
                <a:solidFill>
                  <a:srgbClr val="FF0000"/>
                </a:solidFill>
                <a:latin typeface="Times New Roman" pitchFamily="18" charset="0"/>
                <a:cs typeface="Times New Roman" pitchFamily="18" charset="0"/>
              </a:rPr>
              <a:t>  </a:t>
            </a:r>
            <a:r>
              <a:rPr lang="en-US" sz="2400" dirty="0" smtClean="0">
                <a:solidFill>
                  <a:schemeClr val="bg1"/>
                </a:solidFill>
                <a:latin typeface="Times New Roman" pitchFamily="18" charset="0"/>
                <a:cs typeface="Times New Roman" pitchFamily="18" charset="0"/>
              </a:rPr>
              <a:t>January 25, 1759 </a:t>
            </a:r>
          </a:p>
          <a:p>
            <a:pPr algn="just"/>
            <a:r>
              <a:rPr lang="en-US" sz="2400" dirty="0" smtClean="0">
                <a:solidFill>
                  <a:srgbClr val="FF0000"/>
                </a:solidFill>
                <a:latin typeface="Times New Roman" pitchFamily="18" charset="0"/>
                <a:cs typeface="Times New Roman" pitchFamily="18" charset="0"/>
              </a:rPr>
              <a:t>Place of birth:  </a:t>
            </a:r>
            <a:r>
              <a:rPr lang="en-US" sz="2400" dirty="0" err="1" smtClean="0">
                <a:solidFill>
                  <a:schemeClr val="bg1"/>
                </a:solidFill>
                <a:latin typeface="Times New Roman" pitchFamily="18" charset="0"/>
                <a:cs typeface="Times New Roman" pitchFamily="18" charset="0"/>
              </a:rPr>
              <a:t>Alloway</a:t>
            </a:r>
            <a:r>
              <a:rPr lang="en-US" sz="2400" dirty="0" smtClean="0">
                <a:solidFill>
                  <a:schemeClr val="bg1"/>
                </a:solidFill>
                <a:latin typeface="Times New Roman" pitchFamily="18" charset="0"/>
                <a:cs typeface="Times New Roman" pitchFamily="18" charset="0"/>
              </a:rPr>
              <a:t>, </a:t>
            </a:r>
            <a:r>
              <a:rPr lang="en-US" sz="2400" dirty="0" err="1" smtClean="0">
                <a:solidFill>
                  <a:schemeClr val="bg1"/>
                </a:solidFill>
                <a:latin typeface="Times New Roman" pitchFamily="18" charset="0"/>
                <a:cs typeface="Times New Roman" pitchFamily="18" charset="0"/>
              </a:rPr>
              <a:t>Ayrshire</a:t>
            </a:r>
            <a:r>
              <a:rPr lang="en-US" sz="2400" dirty="0" smtClean="0">
                <a:solidFill>
                  <a:schemeClr val="bg1"/>
                </a:solidFill>
                <a:latin typeface="Times New Roman" pitchFamily="18" charset="0"/>
                <a:cs typeface="Times New Roman" pitchFamily="18" charset="0"/>
              </a:rPr>
              <a:t>, Scotland </a:t>
            </a:r>
          </a:p>
          <a:p>
            <a:pPr algn="just"/>
            <a:r>
              <a:rPr lang="en-US" sz="2400" dirty="0" smtClean="0">
                <a:solidFill>
                  <a:srgbClr val="FF0000"/>
                </a:solidFill>
                <a:latin typeface="Times New Roman" pitchFamily="18" charset="0"/>
                <a:cs typeface="Times New Roman" pitchFamily="18" charset="0"/>
              </a:rPr>
              <a:t>Date of death: </a:t>
            </a:r>
            <a:r>
              <a:rPr lang="en-US" sz="2400" dirty="0" smtClean="0">
                <a:solidFill>
                  <a:schemeClr val="bg1"/>
                </a:solidFill>
                <a:latin typeface="Times New Roman" pitchFamily="18" charset="0"/>
                <a:cs typeface="Times New Roman" pitchFamily="18" charset="0"/>
              </a:rPr>
              <a:t>July 21, 1796 </a:t>
            </a:r>
          </a:p>
          <a:p>
            <a:pPr algn="just"/>
            <a:r>
              <a:rPr lang="en-US" sz="2400" dirty="0" smtClean="0">
                <a:solidFill>
                  <a:srgbClr val="FF0000"/>
                </a:solidFill>
                <a:latin typeface="Times New Roman" pitchFamily="18" charset="0"/>
                <a:cs typeface="Times New Roman" pitchFamily="18" charset="0"/>
              </a:rPr>
              <a:t>Place of death: </a:t>
            </a:r>
            <a:r>
              <a:rPr lang="en-US" sz="2400" dirty="0" smtClean="0">
                <a:solidFill>
                  <a:schemeClr val="bg1"/>
                </a:solidFill>
                <a:latin typeface="Times New Roman" pitchFamily="18" charset="0"/>
                <a:cs typeface="Times New Roman" pitchFamily="18" charset="0"/>
              </a:rPr>
              <a:t>Dumfries, Scotland </a:t>
            </a:r>
          </a:p>
          <a:p>
            <a:pPr algn="just"/>
            <a:r>
              <a:rPr lang="en-US" sz="2400" dirty="0" smtClean="0">
                <a:solidFill>
                  <a:srgbClr val="FF0000"/>
                </a:solidFill>
                <a:latin typeface="Times New Roman" pitchFamily="18" charset="0"/>
                <a:cs typeface="Times New Roman" pitchFamily="18" charset="0"/>
              </a:rPr>
              <a:t>Citizenship: </a:t>
            </a:r>
            <a:r>
              <a:rPr lang="ru-RU" sz="2400" dirty="0" smtClean="0">
                <a:solidFill>
                  <a:srgbClr val="FF0000"/>
                </a:solidFill>
                <a:latin typeface="Times New Roman" pitchFamily="18" charset="0"/>
                <a:cs typeface="Times New Roman" pitchFamily="18" charset="0"/>
              </a:rPr>
              <a:t>    </a:t>
            </a:r>
            <a:r>
              <a:rPr lang="en-US" sz="2400" dirty="0" smtClean="0">
                <a:solidFill>
                  <a:schemeClr val="bg1"/>
                </a:solidFill>
                <a:latin typeface="Times New Roman" pitchFamily="18" charset="0"/>
                <a:cs typeface="Times New Roman" pitchFamily="18" charset="0"/>
              </a:rPr>
              <a:t>United Kingdom </a:t>
            </a:r>
          </a:p>
          <a:p>
            <a:pPr algn="just"/>
            <a:r>
              <a:rPr lang="en-US" sz="2400" dirty="0" smtClean="0">
                <a:solidFill>
                  <a:srgbClr val="FF0000"/>
                </a:solidFill>
                <a:latin typeface="Times New Roman" pitchFamily="18" charset="0"/>
                <a:cs typeface="Times New Roman" pitchFamily="18" charset="0"/>
              </a:rPr>
              <a:t>Occupation:</a:t>
            </a:r>
            <a:r>
              <a:rPr lang="en-US" sz="2400" dirty="0" smtClean="0">
                <a:solidFill>
                  <a:schemeClr val="bg1"/>
                </a:solidFill>
                <a:latin typeface="Times New Roman" pitchFamily="18" charset="0"/>
                <a:cs typeface="Times New Roman" pitchFamily="18" charset="0"/>
              </a:rPr>
              <a:t> </a:t>
            </a:r>
            <a:r>
              <a:rPr lang="ru-RU" sz="2400" dirty="0" smtClean="0">
                <a:solidFill>
                  <a:schemeClr val="bg1"/>
                </a:solidFill>
                <a:latin typeface="Times New Roman" pitchFamily="18" charset="0"/>
                <a:cs typeface="Times New Roman" pitchFamily="18" charset="0"/>
              </a:rPr>
              <a:t>    </a:t>
            </a:r>
            <a:r>
              <a:rPr lang="en-US" sz="2400" dirty="0" smtClean="0">
                <a:solidFill>
                  <a:schemeClr val="bg1"/>
                </a:solidFill>
                <a:latin typeface="Times New Roman" pitchFamily="18" charset="0"/>
                <a:cs typeface="Times New Roman" pitchFamily="18" charset="0"/>
              </a:rPr>
              <a:t>poet</a:t>
            </a:r>
          </a:p>
          <a:p>
            <a:pPr algn="just"/>
            <a:r>
              <a:rPr lang="en-US" sz="2400" dirty="0" smtClean="0">
                <a:latin typeface="Times New Roman" pitchFamily="18" charset="0"/>
                <a:cs typeface="Times New Roman" pitchFamily="18" charset="0"/>
              </a:rPr>
              <a:t> </a:t>
            </a:r>
            <a:r>
              <a:rPr lang="en-US" sz="2400" dirty="0" smtClean="0">
                <a:solidFill>
                  <a:srgbClr val="FF0000"/>
                </a:solidFill>
                <a:latin typeface="Times New Roman" pitchFamily="18" charset="0"/>
                <a:cs typeface="Times New Roman" pitchFamily="18" charset="0"/>
              </a:rPr>
              <a:t>Years of work: </a:t>
            </a:r>
            <a:r>
              <a:rPr lang="en-US" sz="2400" dirty="0" smtClean="0">
                <a:solidFill>
                  <a:schemeClr val="bg1"/>
                </a:solidFill>
                <a:latin typeface="Times New Roman" pitchFamily="18" charset="0"/>
                <a:cs typeface="Times New Roman" pitchFamily="18" charset="0"/>
              </a:rPr>
              <a:t>1774-1796</a:t>
            </a:r>
          </a:p>
          <a:p>
            <a:pPr algn="just"/>
            <a:r>
              <a:rPr lang="en-US" sz="2400" dirty="0" smtClean="0">
                <a:solidFill>
                  <a:srgbClr val="FF0000"/>
                </a:solidFill>
                <a:latin typeface="Times New Roman" pitchFamily="18" charset="0"/>
                <a:cs typeface="Times New Roman" pitchFamily="18" charset="0"/>
              </a:rPr>
              <a:t> Direction: </a:t>
            </a:r>
            <a:r>
              <a:rPr lang="ru-RU" sz="2400" dirty="0" smtClean="0">
                <a:solidFill>
                  <a:srgbClr val="FF0000"/>
                </a:solidFill>
                <a:latin typeface="Times New Roman" pitchFamily="18" charset="0"/>
                <a:cs typeface="Times New Roman" pitchFamily="18" charset="0"/>
              </a:rPr>
              <a:t>       </a:t>
            </a:r>
            <a:r>
              <a:rPr lang="en-US" sz="2400" dirty="0" smtClean="0">
                <a:solidFill>
                  <a:schemeClr val="bg1"/>
                </a:solidFill>
                <a:latin typeface="Times New Roman" pitchFamily="18" charset="0"/>
                <a:cs typeface="Times New Roman" pitchFamily="18" charset="0"/>
              </a:rPr>
              <a:t>Romanticism </a:t>
            </a:r>
          </a:p>
          <a:p>
            <a:pPr algn="just"/>
            <a:r>
              <a:rPr lang="en-US" sz="2400" dirty="0" smtClean="0">
                <a:solidFill>
                  <a:srgbClr val="FF0000"/>
                </a:solidFill>
                <a:latin typeface="Times New Roman" pitchFamily="18" charset="0"/>
                <a:cs typeface="Times New Roman" pitchFamily="18" charset="0"/>
              </a:rPr>
              <a:t>Genre: </a:t>
            </a:r>
            <a:r>
              <a:rPr lang="en-US" sz="2400" dirty="0" smtClean="0">
                <a:solidFill>
                  <a:schemeClr val="bg1"/>
                </a:solidFill>
                <a:latin typeface="Times New Roman" pitchFamily="18" charset="0"/>
                <a:cs typeface="Times New Roman" pitchFamily="18" charset="0"/>
              </a:rPr>
              <a:t>poetry, poems, songs, ballads, anthems, cantatas</a:t>
            </a:r>
          </a:p>
          <a:p>
            <a:pPr algn="just"/>
            <a:r>
              <a:rPr lang="en-US" sz="2400" dirty="0">
                <a:solidFill>
                  <a:srgbClr val="FF0000"/>
                </a:solidFill>
                <a:latin typeface="Times New Roman" pitchFamily="18" charset="0"/>
                <a:cs typeface="Times New Roman" pitchFamily="18" charset="0"/>
              </a:rPr>
              <a:t>D</a:t>
            </a:r>
            <a:r>
              <a:rPr lang="en-US" sz="2400" dirty="0" smtClean="0">
                <a:solidFill>
                  <a:srgbClr val="FF0000"/>
                </a:solidFill>
                <a:latin typeface="Times New Roman" pitchFamily="18" charset="0"/>
                <a:cs typeface="Times New Roman" pitchFamily="18" charset="0"/>
              </a:rPr>
              <a:t>ebut:</a:t>
            </a:r>
            <a:r>
              <a:rPr lang="en-US" sz="2400" dirty="0" smtClean="0">
                <a:solidFill>
                  <a:schemeClr val="bg1"/>
                </a:solidFill>
                <a:latin typeface="Times New Roman" pitchFamily="18" charset="0"/>
                <a:cs typeface="Times New Roman" pitchFamily="18" charset="0"/>
              </a:rPr>
              <a:t> </a:t>
            </a:r>
            <a:r>
              <a:rPr lang="ru-RU" sz="2400" dirty="0" smtClean="0">
                <a:solidFill>
                  <a:schemeClr val="bg1"/>
                </a:solidFill>
                <a:latin typeface="Times New Roman" pitchFamily="18" charset="0"/>
                <a:cs typeface="Times New Roman" pitchFamily="18" charset="0"/>
              </a:rPr>
              <a:t>O</a:t>
            </a:r>
            <a:r>
              <a:rPr lang="en-US" sz="2400" dirty="0" smtClean="0">
                <a:solidFill>
                  <a:schemeClr val="bg1"/>
                </a:solidFill>
                <a:latin typeface="Times New Roman" pitchFamily="18" charset="0"/>
                <a:cs typeface="Times New Roman" pitchFamily="18" charset="0"/>
              </a:rPr>
              <a:t>’</a:t>
            </a:r>
            <a:r>
              <a:rPr lang="ru-RU" sz="2400" dirty="0" smtClean="0">
                <a:solidFill>
                  <a:schemeClr val="bg1"/>
                </a:solidFill>
                <a:latin typeface="Times New Roman" pitchFamily="18" charset="0"/>
                <a:cs typeface="Times New Roman" pitchFamily="18" charset="0"/>
              </a:rPr>
              <a:t> </a:t>
            </a:r>
            <a:r>
              <a:rPr lang="ru-RU" sz="2400" dirty="0" err="1" smtClean="0">
                <a:solidFill>
                  <a:schemeClr val="bg1"/>
                </a:solidFill>
                <a:latin typeface="Times New Roman" pitchFamily="18" charset="0"/>
                <a:cs typeface="Times New Roman" pitchFamily="18" charset="0"/>
              </a:rPr>
              <a:t>Once</a:t>
            </a:r>
            <a:r>
              <a:rPr lang="ru-RU" sz="2400" dirty="0" smtClean="0">
                <a:solidFill>
                  <a:schemeClr val="bg1"/>
                </a:solidFill>
                <a:latin typeface="Times New Roman" pitchFamily="18" charset="0"/>
                <a:cs typeface="Times New Roman" pitchFamily="18" charset="0"/>
              </a:rPr>
              <a:t> I </a:t>
            </a:r>
            <a:r>
              <a:rPr lang="ru-RU" sz="2400" dirty="0" err="1" smtClean="0">
                <a:solidFill>
                  <a:schemeClr val="bg1"/>
                </a:solidFill>
                <a:latin typeface="Times New Roman" pitchFamily="18" charset="0"/>
                <a:cs typeface="Times New Roman" pitchFamily="18" charset="0"/>
              </a:rPr>
              <a:t>Lov’d</a:t>
            </a:r>
            <a:r>
              <a:rPr lang="ru-RU" sz="2400" dirty="0" smtClean="0">
                <a:solidFill>
                  <a:schemeClr val="bg1"/>
                </a:solidFill>
                <a:latin typeface="Times New Roman" pitchFamily="18" charset="0"/>
                <a:cs typeface="Times New Roman" pitchFamily="18" charset="0"/>
              </a:rPr>
              <a:t> </a:t>
            </a:r>
            <a:r>
              <a:rPr lang="ru-RU" sz="2400" dirty="0" err="1" smtClean="0">
                <a:solidFill>
                  <a:schemeClr val="bg1"/>
                </a:solidFill>
                <a:latin typeface="Times New Roman" pitchFamily="18" charset="0"/>
                <a:cs typeface="Times New Roman" pitchFamily="18" charset="0"/>
              </a:rPr>
              <a:t>a</a:t>
            </a:r>
            <a:r>
              <a:rPr lang="ru-RU" sz="2400" dirty="0" smtClean="0">
                <a:solidFill>
                  <a:schemeClr val="bg1"/>
                </a:solidFill>
                <a:latin typeface="Times New Roman" pitchFamily="18" charset="0"/>
                <a:cs typeface="Times New Roman" pitchFamily="18" charset="0"/>
              </a:rPr>
              <a:t> </a:t>
            </a:r>
            <a:r>
              <a:rPr lang="ru-RU" sz="2400" dirty="0" err="1" smtClean="0">
                <a:solidFill>
                  <a:schemeClr val="bg1"/>
                </a:solidFill>
                <a:latin typeface="Times New Roman" pitchFamily="18" charset="0"/>
                <a:cs typeface="Times New Roman" pitchFamily="18" charset="0"/>
              </a:rPr>
              <a:t>Bonnie</a:t>
            </a:r>
            <a:r>
              <a:rPr lang="ru-RU" sz="2400" dirty="0" smtClean="0">
                <a:solidFill>
                  <a:schemeClr val="bg1"/>
                </a:solidFill>
                <a:latin typeface="Times New Roman" pitchFamily="18" charset="0"/>
                <a:cs typeface="Times New Roman" pitchFamily="18" charset="0"/>
              </a:rPr>
              <a:t> </a:t>
            </a:r>
            <a:r>
              <a:rPr lang="ru-RU" sz="2400" dirty="0" err="1" smtClean="0">
                <a:solidFill>
                  <a:schemeClr val="bg1"/>
                </a:solidFill>
                <a:latin typeface="Times New Roman" pitchFamily="18" charset="0"/>
                <a:cs typeface="Times New Roman" pitchFamily="18" charset="0"/>
              </a:rPr>
              <a:t>Lass</a:t>
            </a:r>
            <a:r>
              <a:rPr lang="ru-RU" sz="2400" dirty="0" smtClean="0">
                <a:solidFill>
                  <a:schemeClr val="bg1"/>
                </a:solidFill>
                <a:latin typeface="Times New Roman" pitchFamily="18" charset="0"/>
                <a:cs typeface="Times New Roman" pitchFamily="18" charset="0"/>
              </a:rPr>
              <a:t> (1774)</a:t>
            </a:r>
            <a:endParaRPr lang="ru-RU" sz="2400" dirty="0">
              <a:solidFill>
                <a:schemeClr val="bg1"/>
              </a:solidFill>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451179" y="1635432"/>
            <a:ext cx="1529024" cy="2520280"/>
          </a:xfrm>
          <a:prstGeom prst="rect">
            <a:avLst/>
          </a:prstGeom>
          <a:noFill/>
          <a:ln w="9525">
            <a:noFill/>
            <a:miter lim="800000"/>
            <a:headEnd/>
            <a:tailEnd/>
          </a:ln>
        </p:spPr>
      </p:pic>
      <p:pic>
        <p:nvPicPr>
          <p:cNvPr id="5" name="Picture 2" descr="http://karty.narod.ru/maps/sco/sco.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51179" y="4350770"/>
            <a:ext cx="1529024" cy="23042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ontariowildflower.com/images/thistle_bull_flower.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40151" y="2910582"/>
            <a:ext cx="1423319" cy="20872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Doom\Pictures\Бернс\3 флаг.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73211" y="188640"/>
            <a:ext cx="1732288" cy="108012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Doom\Pictures\Бернс\4герб.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451179" y="476672"/>
            <a:ext cx="1559919"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5347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Doom\Pictures\Бернс\49.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52302" y="1"/>
            <a:ext cx="5380051" cy="3933056"/>
          </a:xfrm>
          <a:prstGeom prst="rect">
            <a:avLst/>
          </a:prstGeom>
          <a:noFill/>
          <a:extLst>
            <a:ext uri="{909E8E84-426E-40DD-AFC4-6F175D3DCCD1}">
              <a14:hiddenFill xmlns:a14="http://schemas.microsoft.com/office/drawing/2010/main">
                <a:solidFill>
                  <a:srgbClr val="FFFFFF"/>
                </a:solidFill>
              </a14:hiddenFill>
            </a:ext>
          </a:extLst>
        </p:spPr>
      </p:pic>
      <p:pic>
        <p:nvPicPr>
          <p:cNvPr id="34818" name="Picture 2" descr="C:\Users\Doom\Pictures\Бернс\50.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79512" y="3128231"/>
            <a:ext cx="2448273" cy="361313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Doom\Pictures\Бернс\48.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732240" y="3299731"/>
            <a:ext cx="2306793" cy="3542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8177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Users\Doom\Pictures\Бернс\5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82162"/>
            <a:ext cx="4391826" cy="3855965"/>
          </a:xfrm>
          <a:prstGeom prst="rect">
            <a:avLst/>
          </a:prstGeom>
          <a:noFill/>
          <a:extLst>
            <a:ext uri="{909E8E84-426E-40DD-AFC4-6F175D3DCCD1}">
              <a14:hiddenFill xmlns:a14="http://schemas.microsoft.com/office/drawing/2010/main">
                <a:solidFill>
                  <a:srgbClr val="FFFFFF"/>
                </a:solidFill>
              </a14:hiddenFill>
            </a:ext>
          </a:extLst>
        </p:spPr>
      </p:pic>
      <p:pic>
        <p:nvPicPr>
          <p:cNvPr id="35843" name="Picture 3" descr="C:\Users\Doom\Pictures\Бернс\54Письмо.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88024" y="101364"/>
            <a:ext cx="4104456" cy="485545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Doom\Pictures\Бернс\5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1519" y="3743250"/>
            <a:ext cx="3783707" cy="283778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Doom\Pictures\Бернс\53 berns.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11960" y="3842005"/>
            <a:ext cx="4464497" cy="2688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64114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Users\Doom\Pictures\Бернс\57.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79512" y="476672"/>
            <a:ext cx="8856984" cy="6048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81323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C:\Users\Doom\Pictures\Бернс\58.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72502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C:\Users\Doom\Pictures\Бернс\59.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503" y="79177"/>
            <a:ext cx="5212276" cy="3493839"/>
          </a:xfrm>
          <a:prstGeom prst="rect">
            <a:avLst/>
          </a:prstGeom>
          <a:noFill/>
          <a:extLst>
            <a:ext uri="{909E8E84-426E-40DD-AFC4-6F175D3DCCD1}">
              <a14:hiddenFill xmlns:a14="http://schemas.microsoft.com/office/drawing/2010/main">
                <a:solidFill>
                  <a:srgbClr val="FFFFFF"/>
                </a:solidFill>
              </a14:hiddenFill>
            </a:ext>
          </a:extLst>
        </p:spPr>
      </p:pic>
      <p:pic>
        <p:nvPicPr>
          <p:cNvPr id="40963" name="Picture 3" descr="C:\Users\Doom\Pictures\Бернс\60.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923928" y="2883594"/>
            <a:ext cx="5117909" cy="3876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5757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fontScale="90000"/>
          </a:bodyPr>
          <a:lstStyle/>
          <a:p>
            <a:r>
              <a:rPr lang="en-US" sz="2800" b="1" dirty="0" smtClean="0">
                <a:solidFill>
                  <a:schemeClr val="bg2"/>
                </a:solidFill>
              </a:rPr>
              <a:t>Burns  was a remarkable lyric poet. </a:t>
            </a:r>
            <a:br>
              <a:rPr lang="en-US" sz="2800" b="1" dirty="0" smtClean="0">
                <a:solidFill>
                  <a:schemeClr val="bg2"/>
                </a:solidFill>
              </a:rPr>
            </a:br>
            <a:r>
              <a:rPr lang="en-US" sz="2800" b="1" dirty="0" smtClean="0">
                <a:solidFill>
                  <a:schemeClr val="bg2"/>
                </a:solidFill>
              </a:rPr>
              <a:t>His masterful touch upon the human heart-strings is the most characteristic feature of his talent.</a:t>
            </a:r>
            <a:endParaRPr lang="ru-RU" sz="2800" b="1" dirty="0" smtClean="0">
              <a:solidFill>
                <a:schemeClr val="bg2"/>
              </a:solidFill>
            </a:endParaRPr>
          </a:p>
        </p:txBody>
      </p:sp>
      <p:sp>
        <p:nvSpPr>
          <p:cNvPr id="3" name="Content Placeholder 2"/>
          <p:cNvSpPr>
            <a:spLocks noGrp="1"/>
          </p:cNvSpPr>
          <p:nvPr>
            <p:ph sz="half" idx="1"/>
          </p:nvPr>
        </p:nvSpPr>
        <p:spPr/>
        <p:txBody>
          <a:bodyPr rtlCol="0">
            <a:normAutofit fontScale="70000" lnSpcReduction="20000"/>
          </a:bodyPr>
          <a:lstStyle/>
          <a:p>
            <a:pPr fontAlgn="auto">
              <a:spcAft>
                <a:spcPts val="0"/>
              </a:spcAft>
              <a:buFont typeface="Arial" pitchFamily="34" charset="0"/>
              <a:buNone/>
              <a:defRPr/>
            </a:pPr>
            <a:r>
              <a:rPr lang="en-US" b="1" dirty="0" smtClean="0">
                <a:solidFill>
                  <a:schemeClr val="bg2"/>
                </a:solidFill>
              </a:rPr>
              <a:t>       O, my Love's like a red, red rose,</a:t>
            </a:r>
            <a:br>
              <a:rPr lang="en-US" b="1" dirty="0" smtClean="0">
                <a:solidFill>
                  <a:schemeClr val="bg2"/>
                </a:solidFill>
              </a:rPr>
            </a:br>
            <a:r>
              <a:rPr lang="en-US" b="1" dirty="0" smtClean="0">
                <a:solidFill>
                  <a:schemeClr val="bg2"/>
                </a:solidFill>
              </a:rPr>
              <a:t>That's newly sprung in June.</a:t>
            </a:r>
            <a:br>
              <a:rPr lang="en-US" b="1" dirty="0" smtClean="0">
                <a:solidFill>
                  <a:schemeClr val="bg2"/>
                </a:solidFill>
              </a:rPr>
            </a:br>
            <a:r>
              <a:rPr lang="en-US" b="1" dirty="0" smtClean="0">
                <a:solidFill>
                  <a:schemeClr val="bg2"/>
                </a:solidFill>
              </a:rPr>
              <a:t>O, my Love's like a melody</a:t>
            </a:r>
            <a:br>
              <a:rPr lang="en-US" b="1" dirty="0" smtClean="0">
                <a:solidFill>
                  <a:schemeClr val="bg2"/>
                </a:solidFill>
              </a:rPr>
            </a:br>
            <a:r>
              <a:rPr lang="en-US" b="1" dirty="0" smtClean="0">
                <a:solidFill>
                  <a:schemeClr val="bg2"/>
                </a:solidFill>
              </a:rPr>
              <a:t>That's sweetly played in tune.</a:t>
            </a:r>
            <a:br>
              <a:rPr lang="en-US" b="1" dirty="0" smtClean="0">
                <a:solidFill>
                  <a:schemeClr val="bg2"/>
                </a:solidFill>
              </a:rPr>
            </a:br>
            <a:r>
              <a:rPr lang="en-US" b="1" dirty="0" smtClean="0">
                <a:solidFill>
                  <a:schemeClr val="bg2"/>
                </a:solidFill>
              </a:rPr>
              <a:t/>
            </a:r>
            <a:br>
              <a:rPr lang="en-US" b="1" dirty="0" smtClean="0">
                <a:solidFill>
                  <a:schemeClr val="bg2"/>
                </a:solidFill>
              </a:rPr>
            </a:br>
            <a:r>
              <a:rPr lang="en-US" b="1" dirty="0" smtClean="0">
                <a:solidFill>
                  <a:schemeClr val="bg2"/>
                </a:solidFill>
              </a:rPr>
              <a:t>As fair as thou, my bonnie lass,</a:t>
            </a:r>
            <a:br>
              <a:rPr lang="en-US" b="1" dirty="0" smtClean="0">
                <a:solidFill>
                  <a:schemeClr val="bg2"/>
                </a:solidFill>
              </a:rPr>
            </a:br>
            <a:r>
              <a:rPr lang="en-US" b="1" dirty="0" smtClean="0">
                <a:solidFill>
                  <a:schemeClr val="bg2"/>
                </a:solidFill>
              </a:rPr>
              <a:t>So deep in love am I;</a:t>
            </a:r>
            <a:br>
              <a:rPr lang="en-US" b="1" dirty="0" smtClean="0">
                <a:solidFill>
                  <a:schemeClr val="bg2"/>
                </a:solidFill>
              </a:rPr>
            </a:br>
            <a:r>
              <a:rPr lang="en-US" b="1" dirty="0" smtClean="0">
                <a:solidFill>
                  <a:schemeClr val="bg2"/>
                </a:solidFill>
              </a:rPr>
              <a:t>And I will love thee still, my dear,</a:t>
            </a:r>
            <a:br>
              <a:rPr lang="en-US" b="1" dirty="0" smtClean="0">
                <a:solidFill>
                  <a:schemeClr val="bg2"/>
                </a:solidFill>
              </a:rPr>
            </a:br>
            <a:r>
              <a:rPr lang="en-US" b="1" dirty="0" smtClean="0">
                <a:solidFill>
                  <a:schemeClr val="bg2"/>
                </a:solidFill>
              </a:rPr>
              <a:t>Till all the seas go dry.</a:t>
            </a:r>
            <a:br>
              <a:rPr lang="en-US" b="1" dirty="0" smtClean="0">
                <a:solidFill>
                  <a:schemeClr val="bg2"/>
                </a:solidFill>
              </a:rPr>
            </a:br>
            <a:r>
              <a:rPr lang="en-US" b="1" dirty="0" smtClean="0">
                <a:solidFill>
                  <a:schemeClr val="bg2"/>
                </a:solidFill>
              </a:rPr>
              <a:t/>
            </a:r>
            <a:br>
              <a:rPr lang="en-US" b="1" dirty="0" smtClean="0">
                <a:solidFill>
                  <a:schemeClr val="bg2"/>
                </a:solidFill>
              </a:rPr>
            </a:br>
            <a:r>
              <a:rPr lang="en-US" b="1" dirty="0" smtClean="0">
                <a:solidFill>
                  <a:schemeClr val="bg2"/>
                </a:solidFill>
              </a:rPr>
              <a:t>Till all the seas go dry, my dear,</a:t>
            </a:r>
            <a:br>
              <a:rPr lang="en-US" b="1" dirty="0" smtClean="0">
                <a:solidFill>
                  <a:schemeClr val="bg2"/>
                </a:solidFill>
              </a:rPr>
            </a:br>
            <a:r>
              <a:rPr lang="en-US" b="1" dirty="0" smtClean="0">
                <a:solidFill>
                  <a:schemeClr val="bg2"/>
                </a:solidFill>
              </a:rPr>
              <a:t>And the rocks melt with the sun:</a:t>
            </a:r>
            <a:br>
              <a:rPr lang="en-US" b="1" dirty="0" smtClean="0">
                <a:solidFill>
                  <a:schemeClr val="bg2"/>
                </a:solidFill>
              </a:rPr>
            </a:br>
            <a:r>
              <a:rPr lang="en-US" b="1" dirty="0" smtClean="0">
                <a:solidFill>
                  <a:schemeClr val="bg2"/>
                </a:solidFill>
              </a:rPr>
              <a:t>I will love thee still, my dear,</a:t>
            </a:r>
            <a:br>
              <a:rPr lang="en-US" b="1" dirty="0" smtClean="0">
                <a:solidFill>
                  <a:schemeClr val="bg2"/>
                </a:solidFill>
              </a:rPr>
            </a:br>
            <a:r>
              <a:rPr lang="en-US" b="1" dirty="0" smtClean="0">
                <a:solidFill>
                  <a:schemeClr val="bg2"/>
                </a:solidFill>
              </a:rPr>
              <a:t>While the sands of life shall run:</a:t>
            </a:r>
            <a:br>
              <a:rPr lang="en-US" b="1" dirty="0" smtClean="0">
                <a:solidFill>
                  <a:schemeClr val="bg2"/>
                </a:solidFill>
              </a:rPr>
            </a:br>
            <a:r>
              <a:rPr lang="en-US" b="1" dirty="0" smtClean="0">
                <a:solidFill>
                  <a:schemeClr val="bg2"/>
                </a:solidFill>
              </a:rPr>
              <a:t/>
            </a:r>
            <a:br>
              <a:rPr lang="en-US" b="1" dirty="0" smtClean="0">
                <a:solidFill>
                  <a:schemeClr val="bg2"/>
                </a:solidFill>
              </a:rPr>
            </a:br>
            <a:r>
              <a:rPr lang="en-US" b="1" dirty="0" smtClean="0">
                <a:solidFill>
                  <a:schemeClr val="bg2"/>
                </a:solidFill>
              </a:rPr>
              <a:t>And fare thee well, my only love!</a:t>
            </a:r>
            <a:br>
              <a:rPr lang="en-US" b="1" dirty="0" smtClean="0">
                <a:solidFill>
                  <a:schemeClr val="bg2"/>
                </a:solidFill>
              </a:rPr>
            </a:br>
            <a:r>
              <a:rPr lang="en-US" b="1" dirty="0" smtClean="0">
                <a:solidFill>
                  <a:schemeClr val="bg2"/>
                </a:solidFill>
              </a:rPr>
              <a:t>And fare thee well, a while!</a:t>
            </a:r>
            <a:br>
              <a:rPr lang="en-US" b="1" dirty="0" smtClean="0">
                <a:solidFill>
                  <a:schemeClr val="bg2"/>
                </a:solidFill>
              </a:rPr>
            </a:br>
            <a:r>
              <a:rPr lang="en-US" b="1" dirty="0" smtClean="0">
                <a:solidFill>
                  <a:schemeClr val="bg2"/>
                </a:solidFill>
              </a:rPr>
              <a:t>And I will come again, my love,</a:t>
            </a:r>
            <a:br>
              <a:rPr lang="en-US" b="1" dirty="0" smtClean="0">
                <a:solidFill>
                  <a:schemeClr val="bg2"/>
                </a:solidFill>
              </a:rPr>
            </a:br>
            <a:r>
              <a:rPr lang="en-US" b="1" dirty="0" smtClean="0">
                <a:solidFill>
                  <a:schemeClr val="bg2"/>
                </a:solidFill>
              </a:rPr>
              <a:t>Though it were ten thousand mile</a:t>
            </a:r>
            <a:r>
              <a:rPr lang="en-US" dirty="0" smtClean="0"/>
              <a:t>.</a:t>
            </a:r>
            <a:endParaRPr lang="ru-RU" dirty="0" smtClean="0"/>
          </a:p>
        </p:txBody>
      </p:sp>
      <p:sp>
        <p:nvSpPr>
          <p:cNvPr id="2" name="Объект 1"/>
          <p:cNvSpPr>
            <a:spLocks noGrp="1"/>
          </p:cNvSpPr>
          <p:nvPr>
            <p:ph sz="half" idx="2"/>
          </p:nvPr>
        </p:nvSpPr>
        <p:spPr/>
        <p:txBody>
          <a:bodyPr/>
          <a:lstStyle/>
          <a:p>
            <a:endParaRPr lang="ru-RU" dirty="0"/>
          </a:p>
        </p:txBody>
      </p:sp>
      <p:pic>
        <p:nvPicPr>
          <p:cNvPr id="4301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99992" y="1556792"/>
            <a:ext cx="4392488"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17368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Doom\Pictures\Бернс\6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188640"/>
            <a:ext cx="2963377" cy="432048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Doom\Pictures\Бернс\62.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898301" y="178331"/>
            <a:ext cx="4117437" cy="3796108"/>
          </a:xfrm>
          <a:prstGeom prst="rect">
            <a:avLst/>
          </a:prstGeom>
          <a:noFill/>
          <a:extLst>
            <a:ext uri="{909E8E84-426E-40DD-AFC4-6F175D3DCCD1}">
              <a14:hiddenFill xmlns:a14="http://schemas.microsoft.com/office/drawing/2010/main">
                <a:solidFill>
                  <a:srgbClr val="FFFFFF"/>
                </a:solidFill>
              </a14:hiddenFill>
            </a:ext>
          </a:extLst>
        </p:spPr>
      </p:pic>
      <p:pic>
        <p:nvPicPr>
          <p:cNvPr id="2" name="Рисунок 1"/>
          <p:cNvPicPr/>
          <p:nvPr/>
        </p:nvPicPr>
        <p:blipFill>
          <a:blip r:embed="rId4">
            <a:extLst>
              <a:ext uri="{28A0092B-C50C-407E-A947-70E740481C1C}">
                <a14:useLocalDpi xmlns:a14="http://schemas.microsoft.com/office/drawing/2010/main"/>
              </a:ext>
            </a:extLst>
          </a:blip>
          <a:srcRect/>
          <a:stretch>
            <a:fillRect/>
          </a:stretch>
        </p:blipFill>
        <p:spPr bwMode="auto">
          <a:xfrm>
            <a:off x="1979712" y="2996952"/>
            <a:ext cx="4893501" cy="3688499"/>
          </a:xfrm>
          <a:prstGeom prst="rect">
            <a:avLst/>
          </a:prstGeom>
          <a:noFill/>
        </p:spPr>
      </p:pic>
    </p:spTree>
    <p:extLst>
      <p:ext uri="{BB962C8B-B14F-4D97-AF65-F5344CB8AC3E}">
        <p14:creationId xmlns:p14="http://schemas.microsoft.com/office/powerpoint/2010/main" val="11904419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Rectangle 3"/>
          <p:cNvSpPr>
            <a:spLocks noGrp="1" noChangeArrowheads="1"/>
          </p:cNvSpPr>
          <p:nvPr>
            <p:ph type="body" idx="1"/>
          </p:nvPr>
        </p:nvSpPr>
        <p:spPr>
          <a:xfrm>
            <a:off x="152400" y="152400"/>
            <a:ext cx="8763000" cy="4114800"/>
          </a:xfrm>
        </p:spPr>
        <p:txBody>
          <a:bodyPr/>
          <a:lstStyle/>
          <a:p>
            <a:pPr eaLnBrk="1" hangingPunct="1">
              <a:buFontTx/>
              <a:buNone/>
              <a:defRPr/>
            </a:pPr>
            <a:r>
              <a:rPr lang="en-US" sz="3600" b="1" dirty="0" smtClean="0">
                <a:solidFill>
                  <a:schemeClr val="bg2"/>
                </a:solidFill>
                <a:latin typeface="Arial Black" pitchFamily="34" charset="0"/>
              </a:rPr>
              <a:t>Robert </a:t>
            </a:r>
            <a:r>
              <a:rPr lang="en-US" sz="3600" b="1" dirty="0" err="1" smtClean="0">
                <a:solidFill>
                  <a:schemeClr val="bg2"/>
                </a:solidFill>
                <a:latin typeface="Arial Black" pitchFamily="34" charset="0"/>
              </a:rPr>
              <a:t>Burns's</a:t>
            </a:r>
            <a:r>
              <a:rPr lang="en-US" sz="3600" b="1" dirty="0" smtClean="0">
                <a:solidFill>
                  <a:schemeClr val="bg2"/>
                </a:solidFill>
                <a:latin typeface="Arial Black" pitchFamily="34" charset="0"/>
              </a:rPr>
              <a:t> poems and verses inspired Beethoven, Schumann, Mendelssohn and other composers who wrote music to them.</a:t>
            </a:r>
            <a:endParaRPr lang="ru-RU" sz="3600" b="1" dirty="0" smtClean="0">
              <a:solidFill>
                <a:schemeClr val="bg2"/>
              </a:solidFill>
              <a:latin typeface="Arial Black" pitchFamily="34" charset="0"/>
            </a:endParaRPr>
          </a:p>
        </p:txBody>
      </p:sp>
      <p:pic>
        <p:nvPicPr>
          <p:cNvPr id="20483" name="Picture 5" descr="024577239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rot="-441568">
            <a:off x="381000" y="2971800"/>
            <a:ext cx="2624138"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6" descr="brahms_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0" y="2590800"/>
            <a:ext cx="281305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7" descr="mendelssohn_felix0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931835">
            <a:off x="5867400" y="2971800"/>
            <a:ext cx="2573338"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40" name="Rectangle 8"/>
          <p:cNvSpPr>
            <a:spLocks noChangeArrowheads="1"/>
          </p:cNvSpPr>
          <p:nvPr/>
        </p:nvSpPr>
        <p:spPr bwMode="auto">
          <a:xfrm>
            <a:off x="1143000" y="6172200"/>
            <a:ext cx="1843088" cy="519113"/>
          </a:xfrm>
          <a:prstGeom prst="rect">
            <a:avLst/>
          </a:prstGeom>
          <a:noFill/>
          <a:ln>
            <a:noFill/>
          </a:ln>
          <a:effectLst/>
          <a:extLst/>
        </p:spPr>
        <p:txBody>
          <a:bodyPr wrap="none">
            <a:spAutoFit/>
          </a:bodyPr>
          <a:lstStyle/>
          <a:p>
            <a:pPr>
              <a:defRPr/>
            </a:pPr>
            <a:r>
              <a:rPr lang="en-US" sz="2800" dirty="0">
                <a:solidFill>
                  <a:schemeClr val="bg2"/>
                </a:solidFill>
                <a:effectLst>
                  <a:outerShdw blurRad="38100" dist="38100" dir="2700000" algn="tl">
                    <a:srgbClr val="000000"/>
                  </a:outerShdw>
                </a:effectLst>
              </a:rPr>
              <a:t>Beethoven</a:t>
            </a:r>
            <a:endParaRPr lang="ru-RU" sz="2800" dirty="0">
              <a:solidFill>
                <a:schemeClr val="bg2"/>
              </a:solidFill>
              <a:effectLst>
                <a:outerShdw blurRad="38100" dist="38100" dir="2700000" algn="tl">
                  <a:srgbClr val="000000"/>
                </a:outerShdw>
              </a:effectLst>
            </a:endParaRPr>
          </a:p>
        </p:txBody>
      </p:sp>
      <p:sp>
        <p:nvSpPr>
          <p:cNvPr id="120841" name="Rectangle 9"/>
          <p:cNvSpPr>
            <a:spLocks noChangeArrowheads="1"/>
          </p:cNvSpPr>
          <p:nvPr/>
        </p:nvSpPr>
        <p:spPr bwMode="auto">
          <a:xfrm>
            <a:off x="3352800" y="5867400"/>
            <a:ext cx="1846980" cy="523220"/>
          </a:xfrm>
          <a:prstGeom prst="rect">
            <a:avLst/>
          </a:prstGeom>
          <a:noFill/>
          <a:ln>
            <a:noFill/>
          </a:ln>
          <a:effectLst/>
          <a:extLst/>
        </p:spPr>
        <p:txBody>
          <a:bodyPr wrap="none">
            <a:spAutoFit/>
          </a:bodyPr>
          <a:lstStyle/>
          <a:p>
            <a:pPr>
              <a:defRPr/>
            </a:pPr>
            <a:r>
              <a:rPr lang="en-US" sz="2800" dirty="0">
                <a:solidFill>
                  <a:schemeClr val="bg2"/>
                </a:solidFill>
                <a:effectLst>
                  <a:outerShdw blurRad="38100" dist="38100" dir="2700000" algn="tl">
                    <a:srgbClr val="000000"/>
                  </a:outerShdw>
                </a:effectLst>
              </a:rPr>
              <a:t>Schumann</a:t>
            </a:r>
            <a:endParaRPr lang="ru-RU" sz="2800" dirty="0">
              <a:solidFill>
                <a:schemeClr val="bg2"/>
              </a:solidFill>
              <a:effectLst>
                <a:outerShdw blurRad="38100" dist="38100" dir="2700000" algn="tl">
                  <a:srgbClr val="000000"/>
                </a:outerShdw>
              </a:effectLst>
            </a:endParaRPr>
          </a:p>
        </p:txBody>
      </p:sp>
      <p:sp>
        <p:nvSpPr>
          <p:cNvPr id="120842" name="Rectangle 10"/>
          <p:cNvSpPr>
            <a:spLocks noChangeArrowheads="1"/>
          </p:cNvSpPr>
          <p:nvPr/>
        </p:nvSpPr>
        <p:spPr bwMode="auto">
          <a:xfrm>
            <a:off x="5410200" y="6172200"/>
            <a:ext cx="2261581" cy="523220"/>
          </a:xfrm>
          <a:prstGeom prst="rect">
            <a:avLst/>
          </a:prstGeom>
          <a:noFill/>
          <a:ln>
            <a:noFill/>
          </a:ln>
          <a:effectLst/>
          <a:extLst/>
        </p:spPr>
        <p:txBody>
          <a:bodyPr wrap="none">
            <a:spAutoFit/>
          </a:bodyPr>
          <a:lstStyle/>
          <a:p>
            <a:pPr>
              <a:defRPr/>
            </a:pPr>
            <a:r>
              <a:rPr lang="en-US" sz="2800" dirty="0">
                <a:solidFill>
                  <a:schemeClr val="bg2"/>
                </a:solidFill>
                <a:effectLst>
                  <a:outerShdw blurRad="38100" dist="38100" dir="2700000" algn="tl">
                    <a:srgbClr val="000000"/>
                  </a:outerShdw>
                </a:effectLst>
              </a:rPr>
              <a:t>Mendelssohn</a:t>
            </a:r>
            <a:endParaRPr lang="ru-RU" sz="2800" dirty="0">
              <a:solidFill>
                <a:schemeClr val="bg2"/>
              </a:solidFill>
              <a:effectLst>
                <a:outerShdw blurRad="38100" dist="38100" dir="2700000" algn="tl">
                  <a:srgbClr val="000000"/>
                </a:outerShdw>
              </a:effectLst>
            </a:endParaRPr>
          </a:p>
        </p:txBody>
      </p:sp>
    </p:spTree>
    <p:extLst>
      <p:ext uri="{BB962C8B-B14F-4D97-AF65-F5344CB8AC3E}">
        <p14:creationId xmlns:p14="http://schemas.microsoft.com/office/powerpoint/2010/main" val="251237519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428596" y="411480"/>
            <a:ext cx="800105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bg2"/>
                </a:solidFill>
                <a:effectLst/>
                <a:latin typeface="Times New Roman" pitchFamily="18" charset="0"/>
                <a:ea typeface="Calibri" pitchFamily="34" charset="0"/>
                <a:cs typeface="Times New Roman" pitchFamily="18" charset="0"/>
              </a:rPr>
              <a:t>Robert Burns’ poems were very popular, he always remained poor. He worked hard and destroyed his health. He died in poverty at the age of thirty - seven in 1796.</a:t>
            </a:r>
            <a:endParaRPr kumimoji="0" lang="en-US" sz="3600" b="1" i="0" u="none" strike="noStrike" cap="none" normalizeH="0" baseline="0" dirty="0" smtClean="0">
              <a:ln>
                <a:noFill/>
              </a:ln>
              <a:solidFill>
                <a:schemeClr val="bg2"/>
              </a:solidFill>
              <a:effectLst/>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a:srcRect/>
          <a:stretch>
            <a:fillRect/>
          </a:stretch>
        </p:blipFill>
        <p:spPr bwMode="auto">
          <a:xfrm>
            <a:off x="424768" y="3168162"/>
            <a:ext cx="6091447" cy="2689730"/>
          </a:xfrm>
          <a:prstGeom prst="rect">
            <a:avLst/>
          </a:prstGeom>
          <a:noFill/>
          <a:ln w="9525">
            <a:noFill/>
            <a:miter lim="800000"/>
            <a:headEnd/>
            <a:tailEnd/>
          </a:ln>
          <a:effectLst/>
        </p:spPr>
      </p:pic>
      <p:sp>
        <p:nvSpPr>
          <p:cNvPr id="4" name="Прямоугольник 3"/>
          <p:cNvSpPr/>
          <p:nvPr/>
        </p:nvSpPr>
        <p:spPr>
          <a:xfrm>
            <a:off x="1428728" y="6072206"/>
            <a:ext cx="4497578" cy="461665"/>
          </a:xfrm>
          <a:prstGeom prst="rect">
            <a:avLst/>
          </a:prstGeom>
        </p:spPr>
        <p:txBody>
          <a:bodyPr wrap="none">
            <a:spAutoFit/>
          </a:bodyPr>
          <a:lstStyle/>
          <a:p>
            <a:r>
              <a:rPr lang="en-US" sz="2400" b="1" dirty="0" smtClean="0">
                <a:solidFill>
                  <a:schemeClr val="bg2"/>
                </a:solidFill>
                <a:latin typeface="Times New Roman" pitchFamily="18" charset="0"/>
                <a:cs typeface="Times New Roman" pitchFamily="18" charset="0"/>
              </a:rPr>
              <a:t>The death room of Robert Burns</a:t>
            </a:r>
            <a:endParaRPr lang="ru-RU" sz="2400" b="1" dirty="0">
              <a:solidFill>
                <a:schemeClr val="bg2"/>
              </a:solidFill>
              <a:latin typeface="Times New Roman" pitchFamily="18" charset="0"/>
              <a:cs typeface="Times New Roman" pitchFamily="18" charset="0"/>
            </a:endParaRPr>
          </a:p>
        </p:txBody>
      </p:sp>
    </p:spTree>
    <p:extLst>
      <p:ext uri="{BB962C8B-B14F-4D97-AF65-F5344CB8AC3E}">
        <p14:creationId xmlns:p14="http://schemas.microsoft.com/office/powerpoint/2010/main" val="12331143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C:\Users\Doom\Pictures\Бернс\66Burns Monument in Dorchester square, Montréal, Québec.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504" y="317013"/>
            <a:ext cx="2664296" cy="4088199"/>
          </a:xfrm>
          <a:prstGeom prst="rect">
            <a:avLst/>
          </a:prstGeom>
          <a:noFill/>
          <a:extLst>
            <a:ext uri="{909E8E84-426E-40DD-AFC4-6F175D3DCCD1}">
              <a14:hiddenFill xmlns:a14="http://schemas.microsoft.com/office/drawing/2010/main">
                <a:solidFill>
                  <a:srgbClr val="FFFFFF"/>
                </a:solidFill>
              </a14:hiddenFill>
            </a:ext>
          </a:extLst>
        </p:spPr>
      </p:pic>
      <p:pic>
        <p:nvPicPr>
          <p:cNvPr id="46083" name="Picture 3" descr="C:\Users\Doom\Pictures\Бернс\67 Burns statue by David Watson Stevenson (1898) in Bernard Street, Leith.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95936" y="188640"/>
            <a:ext cx="2880320" cy="410313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Doom\Pictures\Бернс\68his name become celebrated throughout the world..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234054" y="3227899"/>
            <a:ext cx="2724564" cy="424847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Doom\Pictures\Бернс\69Robert Burns Mausoleum at St. Michael's churchyard in Dumfries..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39652" y="3140224"/>
            <a:ext cx="2976364" cy="4312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2430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152400"/>
            <a:ext cx="8229600" cy="1044352"/>
          </a:xfrm>
        </p:spPr>
        <p:txBody>
          <a:bodyPr/>
          <a:lstStyle/>
          <a:p>
            <a:pPr algn="ctr"/>
            <a:r>
              <a:rPr lang="en-US" b="1" dirty="0">
                <a:solidFill>
                  <a:schemeClr val="bg2"/>
                </a:solidFill>
              </a:rPr>
              <a:t>The Nature Of Scotland</a:t>
            </a:r>
            <a:endParaRPr lang="ru-RU" b="1" dirty="0">
              <a:solidFill>
                <a:schemeClr val="bg2"/>
              </a:solidFill>
            </a:endParaRPr>
          </a:p>
        </p:txBody>
      </p:sp>
      <p:pic>
        <p:nvPicPr>
          <p:cNvPr id="4" name="Picture 2" descr="C:\Users\Doom\Pictures\Бернс\8 Glenko.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455" y="1196752"/>
            <a:ext cx="5149477" cy="38205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Doom\Pictures\Бернс\9.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23928" y="2958899"/>
            <a:ext cx="5112568" cy="37824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5554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67544" y="3645024"/>
            <a:ext cx="8305800" cy="2321484"/>
          </a:xfrm>
        </p:spPr>
        <p:txBody>
          <a:bodyPr/>
          <a:lstStyle/>
          <a:p>
            <a:r>
              <a:rPr lang="en-US" sz="3600" b="1" dirty="0">
                <a:solidFill>
                  <a:schemeClr val="bg2"/>
                </a:solidFill>
              </a:rPr>
              <a:t>“Burns alone is enough to make us everlasting</a:t>
            </a:r>
            <a:r>
              <a:rPr lang="ru-RU" sz="3600" b="1" dirty="0">
                <a:solidFill>
                  <a:schemeClr val="bg2"/>
                </a:solidFill>
              </a:rPr>
              <a:t/>
            </a:r>
            <a:br>
              <a:rPr lang="ru-RU" sz="3600" b="1" dirty="0">
                <a:solidFill>
                  <a:schemeClr val="bg2"/>
                </a:solidFill>
              </a:rPr>
            </a:br>
            <a:r>
              <a:rPr lang="en-US" sz="3600" b="1" dirty="0">
                <a:solidFill>
                  <a:schemeClr val="bg2"/>
                </a:solidFill>
              </a:rPr>
              <a:t> friends with Scotland.”</a:t>
            </a:r>
            <a:r>
              <a:rPr lang="ru-RU" sz="3600" b="1" dirty="0">
                <a:solidFill>
                  <a:schemeClr val="bg2"/>
                </a:solidFill>
              </a:rPr>
              <a:t/>
            </a:r>
            <a:br>
              <a:rPr lang="ru-RU" sz="3600" b="1" dirty="0">
                <a:solidFill>
                  <a:schemeClr val="bg2"/>
                </a:solidFill>
              </a:rPr>
            </a:br>
            <a:r>
              <a:rPr lang="en-US" sz="3600" b="1" dirty="0">
                <a:solidFill>
                  <a:schemeClr val="bg2"/>
                </a:solidFill>
              </a:rPr>
              <a:t>                                        S. </a:t>
            </a:r>
            <a:r>
              <a:rPr lang="en-US" sz="3600" b="1" dirty="0" err="1">
                <a:solidFill>
                  <a:schemeClr val="bg2"/>
                </a:solidFill>
              </a:rPr>
              <a:t>Marshak</a:t>
            </a:r>
            <a:r>
              <a:rPr lang="ru-RU" sz="3600" b="1" dirty="0">
                <a:solidFill>
                  <a:schemeClr val="bg2"/>
                </a:solidFill>
              </a:rPr>
              <a:t/>
            </a:r>
            <a:br>
              <a:rPr lang="ru-RU" sz="3600" b="1" dirty="0">
                <a:solidFill>
                  <a:schemeClr val="bg2"/>
                </a:solidFill>
              </a:rPr>
            </a:br>
            <a:endParaRPr lang="ru-RU" sz="3600" b="1" dirty="0"/>
          </a:p>
        </p:txBody>
      </p:sp>
      <p:sp>
        <p:nvSpPr>
          <p:cNvPr id="3" name="Заголовок 2"/>
          <p:cNvSpPr>
            <a:spLocks noGrp="1"/>
          </p:cNvSpPr>
          <p:nvPr>
            <p:ph type="ctrTitle"/>
          </p:nvPr>
        </p:nvSpPr>
        <p:spPr>
          <a:xfrm>
            <a:off x="457200" y="188640"/>
            <a:ext cx="8305800" cy="3456384"/>
          </a:xfrm>
        </p:spPr>
        <p:txBody>
          <a:bodyPr/>
          <a:lstStyle/>
          <a:p>
            <a:pPr fontAlgn="base"/>
            <a:r>
              <a:rPr lang="en-US" sz="3600" b="1" dirty="0" smtClean="0">
                <a:solidFill>
                  <a:schemeClr val="bg2"/>
                </a:solidFill>
                <a:effectLst/>
              </a:rPr>
              <a:t/>
            </a:r>
            <a:br>
              <a:rPr lang="en-US" sz="3600" b="1" dirty="0" smtClean="0">
                <a:solidFill>
                  <a:schemeClr val="bg2"/>
                </a:solidFill>
                <a:effectLst/>
              </a:rPr>
            </a:br>
            <a:r>
              <a:rPr lang="en-US" sz="3600" b="1" dirty="0">
                <a:solidFill>
                  <a:schemeClr val="bg2"/>
                </a:solidFill>
                <a:effectLst/>
              </a:rPr>
              <a:t/>
            </a:r>
            <a:br>
              <a:rPr lang="en-US" sz="3600" b="1" dirty="0">
                <a:solidFill>
                  <a:schemeClr val="bg2"/>
                </a:solidFill>
                <a:effectLst/>
              </a:rPr>
            </a:br>
            <a:r>
              <a:rPr lang="en-US" sz="3600" b="1" dirty="0">
                <a:solidFill>
                  <a:schemeClr val="bg2"/>
                </a:solidFill>
                <a:effectLst/>
              </a:rPr>
              <a:t/>
            </a:r>
            <a:br>
              <a:rPr lang="en-US" sz="3600" b="1" dirty="0">
                <a:solidFill>
                  <a:schemeClr val="bg2"/>
                </a:solidFill>
                <a:effectLst/>
              </a:rPr>
            </a:br>
            <a:r>
              <a:rPr lang="en-US" sz="3600" b="1" dirty="0" smtClean="0">
                <a:solidFill>
                  <a:schemeClr val="bg2"/>
                </a:solidFill>
                <a:effectLst/>
              </a:rPr>
              <a:t/>
            </a:r>
            <a:br>
              <a:rPr lang="en-US" sz="3600" b="1" dirty="0" smtClean="0">
                <a:solidFill>
                  <a:schemeClr val="bg2"/>
                </a:solidFill>
                <a:effectLst/>
              </a:rPr>
            </a:br>
            <a:r>
              <a:rPr lang="en-US" sz="3600" b="1" dirty="0">
                <a:solidFill>
                  <a:schemeClr val="bg2"/>
                </a:solidFill>
                <a:effectLst/>
              </a:rPr>
              <a:t/>
            </a:r>
            <a:br>
              <a:rPr lang="en-US" sz="3600" b="1" dirty="0">
                <a:solidFill>
                  <a:schemeClr val="bg2"/>
                </a:solidFill>
                <a:effectLst/>
              </a:rPr>
            </a:br>
            <a:r>
              <a:rPr lang="en-US" sz="3200" b="1" dirty="0" smtClean="0">
                <a:solidFill>
                  <a:schemeClr val="bg2"/>
                </a:solidFill>
                <a:effectLst/>
              </a:rPr>
              <a:t>“ </a:t>
            </a:r>
            <a:r>
              <a:rPr lang="en-US" sz="3200" b="1" dirty="0">
                <a:solidFill>
                  <a:schemeClr val="bg2"/>
                </a:solidFill>
                <a:effectLst/>
              </a:rPr>
              <a:t>When Scotland </a:t>
            </a:r>
            <a:r>
              <a:rPr lang="ru-RU" sz="3200" b="1" dirty="0">
                <a:solidFill>
                  <a:schemeClr val="bg2"/>
                </a:solidFill>
                <a:effectLst/>
              </a:rPr>
              <a:t/>
            </a:r>
            <a:br>
              <a:rPr lang="ru-RU" sz="3200" b="1" dirty="0">
                <a:solidFill>
                  <a:schemeClr val="bg2"/>
                </a:solidFill>
                <a:effectLst/>
              </a:rPr>
            </a:br>
            <a:r>
              <a:rPr lang="en-US" sz="3200" b="1" dirty="0">
                <a:solidFill>
                  <a:schemeClr val="bg2"/>
                </a:solidFill>
                <a:effectLst/>
              </a:rPr>
              <a:t>forgets Burns, then</a:t>
            </a:r>
            <a:r>
              <a:rPr lang="ru-RU" sz="3200" b="1" dirty="0">
                <a:solidFill>
                  <a:schemeClr val="bg2"/>
                </a:solidFill>
                <a:effectLst/>
              </a:rPr>
              <a:t/>
            </a:r>
            <a:br>
              <a:rPr lang="ru-RU" sz="3200" b="1" dirty="0">
                <a:solidFill>
                  <a:schemeClr val="bg2"/>
                </a:solidFill>
                <a:effectLst/>
              </a:rPr>
            </a:br>
            <a:r>
              <a:rPr lang="en-US" sz="3200" b="1" dirty="0">
                <a:solidFill>
                  <a:schemeClr val="bg2"/>
                </a:solidFill>
                <a:effectLst/>
              </a:rPr>
              <a:t>history will forget</a:t>
            </a:r>
            <a:r>
              <a:rPr lang="ru-RU" sz="3200" b="1" dirty="0">
                <a:solidFill>
                  <a:schemeClr val="bg2"/>
                </a:solidFill>
                <a:effectLst/>
              </a:rPr>
              <a:t/>
            </a:r>
            <a:br>
              <a:rPr lang="ru-RU" sz="3200" b="1" dirty="0">
                <a:solidFill>
                  <a:schemeClr val="bg2"/>
                </a:solidFill>
                <a:effectLst/>
              </a:rPr>
            </a:br>
            <a:r>
              <a:rPr lang="en-US" sz="3200" b="1" dirty="0">
                <a:solidFill>
                  <a:schemeClr val="bg2"/>
                </a:solidFill>
                <a:effectLst/>
              </a:rPr>
              <a:t>Scotland ”</a:t>
            </a:r>
            <a:r>
              <a:rPr lang="ru-RU" sz="3200" b="1" dirty="0">
                <a:solidFill>
                  <a:schemeClr val="bg2"/>
                </a:solidFill>
                <a:effectLst/>
              </a:rPr>
              <a:t/>
            </a:r>
            <a:br>
              <a:rPr lang="ru-RU" sz="3200" b="1" dirty="0">
                <a:solidFill>
                  <a:schemeClr val="bg2"/>
                </a:solidFill>
                <a:effectLst/>
              </a:rPr>
            </a:br>
            <a:r>
              <a:rPr lang="en-US" sz="3200" b="1" i="1" dirty="0">
                <a:solidFill>
                  <a:schemeClr val="bg2"/>
                </a:solidFill>
                <a:effectLst/>
              </a:rPr>
              <a:t>             J. S. Blackie</a:t>
            </a:r>
            <a:r>
              <a:rPr lang="ru-RU" sz="3200" b="1" dirty="0">
                <a:effectLst/>
              </a:rPr>
              <a:t/>
            </a:r>
            <a:br>
              <a:rPr lang="ru-RU" sz="3200" b="1" dirty="0">
                <a:effectLst/>
              </a:rPr>
            </a:br>
            <a:endParaRPr lang="ru-RU" sz="3200" b="1" dirty="0">
              <a:solidFill>
                <a:schemeClr val="bg2"/>
              </a:solidFill>
            </a:endParaRPr>
          </a:p>
        </p:txBody>
      </p:sp>
      <p:pic>
        <p:nvPicPr>
          <p:cNvPr id="50178" name="Picture 2" descr="C:\Users\Doom\Pictures\Бернс\13.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1520" y="260648"/>
            <a:ext cx="2408237" cy="1603375"/>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descr="Jean Armour.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20272" y="116633"/>
            <a:ext cx="1872208" cy="252028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2" descr="E:\My Pictures\43514231_4216639356.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a:xfrm>
            <a:off x="107504" y="4725144"/>
            <a:ext cx="1746709" cy="2016224"/>
          </a:xfrm>
          <a:prstGeom prst="rect">
            <a:avLst/>
          </a:prstGeom>
          <a:noFill/>
        </p:spPr>
      </p:pic>
    </p:spTree>
    <p:extLst>
      <p:ext uri="{BB962C8B-B14F-4D97-AF65-F5344CB8AC3E}">
        <p14:creationId xmlns:p14="http://schemas.microsoft.com/office/powerpoint/2010/main" val="31974454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descr="letter_B.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504391">
            <a:off x="7552018" y="4876629"/>
            <a:ext cx="1470639" cy="1812562"/>
          </a:xfrm>
          <a:prstGeom prst="rect">
            <a:avLst/>
          </a:prstGeom>
          <a:ln>
            <a:noFill/>
          </a:ln>
          <a:effectLst>
            <a:outerShdw blurRad="292100" dist="139700" dir="2700000" algn="tl" rotWithShape="0">
              <a:srgbClr val="333333">
                <a:alpha val="65000"/>
              </a:srgbClr>
            </a:outerShdw>
          </a:effectLst>
        </p:spPr>
      </p:pic>
      <p:pic>
        <p:nvPicPr>
          <p:cNvPr id="14" name="Рисунок 13" descr="v0_master.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285988">
            <a:off x="5831396" y="5126978"/>
            <a:ext cx="1103528" cy="1584176"/>
          </a:xfrm>
          <a:prstGeom prst="rect">
            <a:avLst/>
          </a:prstGeom>
          <a:ln>
            <a:noFill/>
          </a:ln>
          <a:effectLst>
            <a:outerShdw blurRad="292100" dist="139700" dir="2700000" algn="tl" rotWithShape="0">
              <a:srgbClr val="333333">
                <a:alpha val="65000"/>
              </a:srgbClr>
            </a:outerShdw>
          </a:effectLst>
        </p:spPr>
      </p:pic>
      <p:sp>
        <p:nvSpPr>
          <p:cNvPr id="3" name="Содержимое 2"/>
          <p:cNvSpPr>
            <a:spLocks noGrp="1"/>
          </p:cNvSpPr>
          <p:nvPr>
            <p:ph idx="1"/>
          </p:nvPr>
        </p:nvSpPr>
        <p:spPr>
          <a:xfrm>
            <a:off x="323528" y="1628800"/>
            <a:ext cx="8229600" cy="4525963"/>
          </a:xfrm>
        </p:spPr>
        <p:txBody>
          <a:bodyPr/>
          <a:lstStyle/>
          <a:p>
            <a:pPr>
              <a:buNone/>
            </a:pPr>
            <a:r>
              <a:rPr lang="en-US" dirty="0" smtClean="0"/>
              <a:t>		</a:t>
            </a:r>
            <a:r>
              <a:rPr lang="en-US" sz="3200" b="1" dirty="0" smtClean="0">
                <a:solidFill>
                  <a:schemeClr val="bg2"/>
                </a:solidFill>
              </a:rPr>
              <a:t>The poetry and songs of Robert Burns are famous all over the world.</a:t>
            </a:r>
            <a:endParaRPr lang="ru-RU" sz="3200" b="1" dirty="0">
              <a:solidFill>
                <a:schemeClr val="bg2"/>
              </a:solidFill>
            </a:endParaRPr>
          </a:p>
        </p:txBody>
      </p:sp>
      <p:pic>
        <p:nvPicPr>
          <p:cNvPr id="5" name="Рисунок 4" descr="Robert Burns.jpg"/>
          <p:cNvPicPr>
            <a:picLocks noChangeAspect="1"/>
          </p:cNvPicPr>
          <p:nvPr/>
        </p:nvPicPr>
        <p:blipFill>
          <a:blip r:embed="rId5" cstate="print"/>
          <a:stretch>
            <a:fillRect/>
          </a:stretch>
        </p:blipFill>
        <p:spPr>
          <a:xfrm rot="974656">
            <a:off x="7251139" y="2655653"/>
            <a:ext cx="1353312" cy="1328928"/>
          </a:xfrm>
          <a:prstGeom prst="rect">
            <a:avLst/>
          </a:prstGeom>
          <a:ln>
            <a:noFill/>
          </a:ln>
          <a:effectLst>
            <a:outerShdw blurRad="292100" dist="139700" dir="2700000" algn="tl" rotWithShape="0">
              <a:srgbClr val="333333">
                <a:alpha val="65000"/>
              </a:srgbClr>
            </a:outerShdw>
          </a:effectLst>
        </p:spPr>
      </p:pic>
      <p:pic>
        <p:nvPicPr>
          <p:cNvPr id="6" name="Рисунок 5" descr="Robert_Burns_-_Anna,_Thy_Charms.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1275813">
            <a:off x="4863668" y="2957613"/>
            <a:ext cx="2304256" cy="1715391"/>
          </a:xfrm>
          <a:prstGeom prst="rect">
            <a:avLst/>
          </a:prstGeom>
          <a:ln>
            <a:noFill/>
          </a:ln>
          <a:effectLst>
            <a:outerShdw blurRad="292100" dist="139700" dir="2700000" algn="tl" rotWithShape="0">
              <a:srgbClr val="333333">
                <a:alpha val="65000"/>
              </a:srgbClr>
            </a:outerShdw>
          </a:effectLst>
        </p:spPr>
      </p:pic>
      <p:pic>
        <p:nvPicPr>
          <p:cNvPr id="8" name="Рисунок 7" descr="The poet's introduction to 'Holy Willie's Prayer', the most famous of his satirical poems.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0649234">
            <a:off x="251809" y="2895850"/>
            <a:ext cx="1657981" cy="2075133"/>
          </a:xfrm>
          <a:prstGeom prst="rect">
            <a:avLst/>
          </a:prstGeom>
          <a:ln>
            <a:noFill/>
          </a:ln>
          <a:effectLst>
            <a:outerShdw blurRad="292100" dist="139700" dir="2700000" algn="tl" rotWithShape="0">
              <a:srgbClr val="333333">
                <a:alpha val="65000"/>
              </a:srgbClr>
            </a:outerShdw>
          </a:effectLst>
        </p:spPr>
      </p:pic>
      <p:pic>
        <p:nvPicPr>
          <p:cNvPr id="9" name="Рисунок 8" descr="1996_1087_l.jpg"/>
          <p:cNvPicPr>
            <a:picLocks noChangeAspect="1"/>
          </p:cNvPicPr>
          <p:nvPr/>
        </p:nvPicPr>
        <p:blipFill>
          <a:blip r:embed="rId8" cstate="print"/>
          <a:stretch>
            <a:fillRect/>
          </a:stretch>
        </p:blipFill>
        <p:spPr>
          <a:xfrm rot="348824">
            <a:off x="2835720" y="2772191"/>
            <a:ext cx="1316736" cy="1328928"/>
          </a:xfrm>
          <a:prstGeom prst="rect">
            <a:avLst/>
          </a:prstGeom>
          <a:ln>
            <a:noFill/>
          </a:ln>
          <a:effectLst>
            <a:outerShdw blurRad="292100" dist="139700" dir="2700000" algn="tl" rotWithShape="0">
              <a:srgbClr val="333333">
                <a:alpha val="65000"/>
              </a:srgbClr>
            </a:outerShdw>
          </a:effectLst>
        </p:spPr>
      </p:pic>
      <p:pic>
        <p:nvPicPr>
          <p:cNvPr id="10" name="Рисунок 9" descr="1996_1086_l.jpg"/>
          <p:cNvPicPr>
            <a:picLocks noChangeAspect="1"/>
          </p:cNvPicPr>
          <p:nvPr/>
        </p:nvPicPr>
        <p:blipFill>
          <a:blip r:embed="rId9" cstate="print"/>
          <a:stretch>
            <a:fillRect/>
          </a:stretch>
        </p:blipFill>
        <p:spPr>
          <a:xfrm rot="20262116">
            <a:off x="204285" y="204284"/>
            <a:ext cx="1341120" cy="1341120"/>
          </a:xfrm>
          <a:prstGeom prst="rect">
            <a:avLst/>
          </a:prstGeom>
          <a:ln>
            <a:noFill/>
          </a:ln>
          <a:effectLst>
            <a:outerShdw blurRad="292100" dist="139700" dir="2700000" algn="tl" rotWithShape="0">
              <a:srgbClr val="333333">
                <a:alpha val="65000"/>
              </a:srgbClr>
            </a:outerShdw>
          </a:effectLst>
        </p:spPr>
      </p:pic>
      <p:pic>
        <p:nvPicPr>
          <p:cNvPr id="11" name="Рисунок 10" descr="1996_1088_l.jpg"/>
          <p:cNvPicPr>
            <a:picLocks noChangeAspect="1"/>
          </p:cNvPicPr>
          <p:nvPr/>
        </p:nvPicPr>
        <p:blipFill>
          <a:blip r:embed="rId10" cstate="print"/>
          <a:stretch>
            <a:fillRect/>
          </a:stretch>
        </p:blipFill>
        <p:spPr>
          <a:xfrm>
            <a:off x="467544" y="5373216"/>
            <a:ext cx="1353312" cy="1341120"/>
          </a:xfrm>
          <a:prstGeom prst="rect">
            <a:avLst/>
          </a:prstGeom>
          <a:ln>
            <a:noFill/>
          </a:ln>
          <a:effectLst>
            <a:outerShdw blurRad="292100" dist="139700" dir="2700000" algn="tl" rotWithShape="0">
              <a:srgbClr val="333333">
                <a:alpha val="65000"/>
              </a:srgbClr>
            </a:outerShdw>
          </a:effectLst>
        </p:spPr>
      </p:pic>
      <p:pic>
        <p:nvPicPr>
          <p:cNvPr id="17" name="Рисунок 16" descr="кщи игкты.png"/>
          <p:cNvPicPr>
            <a:picLocks noChangeAspect="1"/>
          </p:cNvPicPr>
          <p:nvPr/>
        </p:nvPicPr>
        <p:blipFill>
          <a:blip r:embed="rId11" cstate="print"/>
          <a:stretch>
            <a:fillRect/>
          </a:stretch>
        </p:blipFill>
        <p:spPr>
          <a:xfrm rot="20966340">
            <a:off x="3395661" y="4457789"/>
            <a:ext cx="1772403" cy="2256901"/>
          </a:xfrm>
          <a:prstGeom prst="rect">
            <a:avLst/>
          </a:prstGeom>
          <a:ln>
            <a:noFill/>
          </a:ln>
          <a:effectLst>
            <a:outerShdw blurRad="292100" dist="139700" dir="2700000" algn="tl" rotWithShape="0">
              <a:srgbClr val="333333">
                <a:alpha val="65000"/>
              </a:srgbClr>
            </a:outerShdw>
          </a:effectLst>
        </p:spPr>
      </p:pic>
      <p:pic>
        <p:nvPicPr>
          <p:cNvPr id="19" name="Рисунок 18" descr="бдлдл.png"/>
          <p:cNvPicPr>
            <a:picLocks noChangeAspect="1"/>
          </p:cNvPicPr>
          <p:nvPr/>
        </p:nvPicPr>
        <p:blipFill>
          <a:blip r:embed="rId12" cstate="print"/>
          <a:stretch>
            <a:fillRect/>
          </a:stretch>
        </p:blipFill>
        <p:spPr>
          <a:xfrm rot="1186986">
            <a:off x="7562101" y="379653"/>
            <a:ext cx="1379358" cy="1437368"/>
          </a:xfrm>
          <a:prstGeom prst="rect">
            <a:avLst/>
          </a:prstGeom>
          <a:ln>
            <a:noFill/>
          </a:ln>
          <a:effectLst>
            <a:outerShdw blurRad="292100" dist="139700" dir="2700000" algn="tl" rotWithShape="0">
              <a:srgbClr val="333333">
                <a:alpha val="65000"/>
              </a:srgbClr>
            </a:outerShdw>
          </a:effectLst>
        </p:spPr>
      </p:pic>
      <p:pic>
        <p:nvPicPr>
          <p:cNvPr id="20" name="Рисунок 19" descr="зз.png"/>
          <p:cNvPicPr>
            <a:picLocks noChangeAspect="1"/>
          </p:cNvPicPr>
          <p:nvPr/>
        </p:nvPicPr>
        <p:blipFill>
          <a:blip r:embed="rId13" cstate="print"/>
          <a:stretch>
            <a:fillRect/>
          </a:stretch>
        </p:blipFill>
        <p:spPr>
          <a:xfrm>
            <a:off x="1547664" y="4149080"/>
            <a:ext cx="1656184" cy="1431508"/>
          </a:xfrm>
          <a:prstGeom prst="rect">
            <a:avLst/>
          </a:prstGeom>
          <a:ln>
            <a:noFill/>
          </a:ln>
          <a:effectLst>
            <a:outerShdw blurRad="292100" dist="139700" dir="2700000" algn="tl" rotWithShape="0">
              <a:srgbClr val="333333">
                <a:alpha val="65000"/>
              </a:srgbClr>
            </a:outerShdw>
          </a:effectLst>
        </p:spPr>
      </p:pic>
      <p:pic>
        <p:nvPicPr>
          <p:cNvPr id="21" name="Рисунок 20" descr="images.jpg"/>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444208" y="4365104"/>
            <a:ext cx="1216221" cy="1210816"/>
          </a:xfrm>
          <a:prstGeom prst="rect">
            <a:avLst/>
          </a:prstGeom>
        </p:spPr>
      </p:pic>
    </p:spTree>
    <p:extLst>
      <p:ext uri="{BB962C8B-B14F-4D97-AF65-F5344CB8AC3E}">
        <p14:creationId xmlns:p14="http://schemas.microsoft.com/office/powerpoint/2010/main" val="3487095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0"/>
                                        <p:tgtEl>
                                          <p:spTgt spid="20"/>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0"/>
                                        <p:tgtEl>
                                          <p:spTgt spid="6"/>
                                        </p:tgtEl>
                                      </p:cBhvr>
                                    </p:animEffect>
                                  </p:childTnLst>
                                </p:cTn>
                              </p:par>
                              <p:par>
                                <p:cTn id="20" presetID="10"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0"/>
                                        <p:tgtEl>
                                          <p:spTgt spid="17"/>
                                        </p:tgtEl>
                                      </p:cBhvr>
                                    </p:animEffect>
                                  </p:childTnLst>
                                </p:cTn>
                              </p:par>
                              <p:par>
                                <p:cTn id="23" presetID="10"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0"/>
                                        <p:tgtEl>
                                          <p:spTgt spid="11"/>
                                        </p:tgtEl>
                                      </p:cBhvr>
                                    </p:animEffect>
                                  </p:childTnLst>
                                </p:cTn>
                              </p:par>
                              <p:par>
                                <p:cTn id="26" presetID="10"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0"/>
                                        <p:tgtEl>
                                          <p:spTgt spid="14"/>
                                        </p:tgtEl>
                                      </p:cBhvr>
                                    </p:animEffect>
                                  </p:childTnLst>
                                </p:cTn>
                              </p:par>
                              <p:par>
                                <p:cTn id="29" presetID="10"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0"/>
                                        <p:tgtEl>
                                          <p:spTgt spid="21"/>
                                        </p:tgtEl>
                                      </p:cBhvr>
                                    </p:animEffect>
                                  </p:childTnLst>
                                </p:cTn>
                              </p:par>
                              <p:par>
                                <p:cTn id="32" presetID="10"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0"/>
                                        <p:tgtEl>
                                          <p:spTgt spid="5"/>
                                        </p:tgtEl>
                                      </p:cBhvr>
                                    </p:animEffect>
                                  </p:childTnLst>
                                </p:cTn>
                              </p:par>
                              <p:par>
                                <p:cTn id="35" presetID="10"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0"/>
                                        <p:tgtEl>
                                          <p:spTgt spid="19"/>
                                        </p:tgtEl>
                                      </p:cBhvr>
                                    </p:animEffect>
                                  </p:childTnLst>
                                </p:cTn>
                              </p:par>
                            </p:childTnLst>
                          </p:cTn>
                        </p:par>
                        <p:par>
                          <p:cTn id="41" fill="hold">
                            <p:stCondLst>
                              <p:cond delay="5000"/>
                            </p:stCondLst>
                            <p:childTnLst>
                              <p:par>
                                <p:cTn id="42" presetID="10" presetClass="entr" presetSubtype="0" fill="hold" grpId="0" nodeType="after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340768"/>
          </a:xfrm>
        </p:spPr>
        <p:txBody>
          <a:bodyPr>
            <a:normAutofit fontScale="90000"/>
          </a:bodyPr>
          <a:lstStyle/>
          <a:p>
            <a:r>
              <a:rPr lang="ru-RU" dirty="0" smtClean="0">
                <a:solidFill>
                  <a:srgbClr val="FF0000"/>
                </a:solidFill>
              </a:rPr>
              <a:t/>
            </a:r>
            <a:br>
              <a:rPr lang="ru-RU" dirty="0" smtClean="0">
                <a:solidFill>
                  <a:srgbClr val="FF0000"/>
                </a:solidFill>
              </a:rPr>
            </a:br>
            <a:r>
              <a:rPr lang="ru-RU" b="1" dirty="0" smtClean="0">
                <a:solidFill>
                  <a:srgbClr val="FF0000"/>
                </a:solidFill>
              </a:rPr>
              <a:t>«В полях под снегом и дождём…»</a:t>
            </a:r>
            <a:r>
              <a:rPr lang="en-US" b="1" dirty="0" smtClean="0"/>
              <a:t/>
            </a:r>
            <a:br>
              <a:rPr lang="en-US" b="1" dirty="0" smtClean="0"/>
            </a:br>
            <a:endParaRPr lang="ru-RU" b="1" dirty="0"/>
          </a:p>
        </p:txBody>
      </p:sp>
      <p:pic>
        <p:nvPicPr>
          <p:cNvPr id="33794" name="Picture 2" descr="http://img12.tempfile.ru/images/10030/15908c58e8/55ce240642c3381b7490bea1.jpg"/>
          <p:cNvPicPr>
            <a:picLocks noChangeAspect="1" noChangeArrowheads="1"/>
          </p:cNvPicPr>
          <p:nvPr/>
        </p:nvPicPr>
        <p:blipFill>
          <a:blip r:embed="rId3" cstate="print"/>
          <a:srcRect/>
          <a:stretch>
            <a:fillRect/>
          </a:stretch>
        </p:blipFill>
        <p:spPr bwMode="auto">
          <a:xfrm>
            <a:off x="5000628" y="1142984"/>
            <a:ext cx="3810000" cy="4610100"/>
          </a:xfrm>
          <a:prstGeom prst="rect">
            <a:avLst/>
          </a:prstGeom>
          <a:noFill/>
        </p:spPr>
      </p:pic>
      <p:sp>
        <p:nvSpPr>
          <p:cNvPr id="6" name="Прямоугольник 5"/>
          <p:cNvSpPr/>
          <p:nvPr/>
        </p:nvSpPr>
        <p:spPr>
          <a:xfrm>
            <a:off x="4993827" y="6139090"/>
            <a:ext cx="4178131" cy="461665"/>
          </a:xfrm>
          <a:prstGeom prst="rect">
            <a:avLst/>
          </a:prstGeom>
        </p:spPr>
        <p:txBody>
          <a:bodyPr wrap="none">
            <a:spAutoFit/>
          </a:bodyPr>
          <a:lstStyle/>
          <a:p>
            <a:r>
              <a:rPr lang="ru-RU" sz="2400" b="1" dirty="0" smtClean="0">
                <a:solidFill>
                  <a:schemeClr val="bg2"/>
                </a:solidFill>
              </a:rPr>
              <a:t>Поёт: Александр Градский</a:t>
            </a:r>
            <a:endParaRPr lang="ru-RU" b="1" dirty="0">
              <a:solidFill>
                <a:schemeClr val="bg2"/>
              </a:solidFill>
            </a:endParaRPr>
          </a:p>
        </p:txBody>
      </p:sp>
      <p:sp>
        <p:nvSpPr>
          <p:cNvPr id="8" name="Прямоугольник 7"/>
          <p:cNvSpPr/>
          <p:nvPr/>
        </p:nvSpPr>
        <p:spPr>
          <a:xfrm>
            <a:off x="179512" y="1196752"/>
            <a:ext cx="4572000" cy="4801314"/>
          </a:xfrm>
          <a:prstGeom prst="rect">
            <a:avLst/>
          </a:prstGeom>
        </p:spPr>
        <p:txBody>
          <a:bodyPr>
            <a:spAutoFit/>
          </a:bodyPr>
          <a:lstStyle/>
          <a:p>
            <a:r>
              <a:rPr lang="en-US" b="1" dirty="0" smtClean="0">
                <a:solidFill>
                  <a:schemeClr val="bg2"/>
                </a:solidFill>
              </a:rPr>
              <a:t>O wert thou in the </a:t>
            </a:r>
            <a:r>
              <a:rPr lang="en-US" b="1" dirty="0" err="1" smtClean="0">
                <a:solidFill>
                  <a:schemeClr val="bg2"/>
                </a:solidFill>
              </a:rPr>
              <a:t>cauld</a:t>
            </a:r>
            <a:r>
              <a:rPr lang="en-US" b="1" dirty="0" smtClean="0">
                <a:solidFill>
                  <a:schemeClr val="bg2"/>
                </a:solidFill>
              </a:rPr>
              <a:t> blast, </a:t>
            </a:r>
            <a:br>
              <a:rPr lang="en-US" b="1" dirty="0" smtClean="0">
                <a:solidFill>
                  <a:schemeClr val="bg2"/>
                </a:solidFill>
              </a:rPr>
            </a:br>
            <a:r>
              <a:rPr lang="en-US" b="1" dirty="0" smtClean="0">
                <a:solidFill>
                  <a:schemeClr val="bg2"/>
                </a:solidFill>
              </a:rPr>
              <a:t>On yonder lea, on yonder lea, </a:t>
            </a:r>
            <a:br>
              <a:rPr lang="en-US" b="1" dirty="0" smtClean="0">
                <a:solidFill>
                  <a:schemeClr val="bg2"/>
                </a:solidFill>
              </a:rPr>
            </a:br>
            <a:r>
              <a:rPr lang="en-US" b="1" dirty="0" smtClean="0">
                <a:solidFill>
                  <a:schemeClr val="bg2"/>
                </a:solidFill>
              </a:rPr>
              <a:t>My </a:t>
            </a:r>
            <a:r>
              <a:rPr lang="en-US" b="1" dirty="0" err="1" smtClean="0">
                <a:solidFill>
                  <a:schemeClr val="bg2"/>
                </a:solidFill>
              </a:rPr>
              <a:t>plaidie</a:t>
            </a:r>
            <a:r>
              <a:rPr lang="en-US" b="1" dirty="0" smtClean="0">
                <a:solidFill>
                  <a:schemeClr val="bg2"/>
                </a:solidFill>
              </a:rPr>
              <a:t> to the angry </a:t>
            </a:r>
            <a:r>
              <a:rPr lang="en-US" b="1" dirty="0" err="1" smtClean="0">
                <a:solidFill>
                  <a:schemeClr val="bg2"/>
                </a:solidFill>
              </a:rPr>
              <a:t>airt</a:t>
            </a:r>
            <a:r>
              <a:rPr lang="en-US" b="1" dirty="0" smtClean="0">
                <a:solidFill>
                  <a:schemeClr val="bg2"/>
                </a:solidFill>
              </a:rPr>
              <a:t>, </a:t>
            </a:r>
            <a:br>
              <a:rPr lang="en-US" b="1" dirty="0" smtClean="0">
                <a:solidFill>
                  <a:schemeClr val="bg2"/>
                </a:solidFill>
              </a:rPr>
            </a:br>
            <a:r>
              <a:rPr lang="en-US" b="1" dirty="0" smtClean="0">
                <a:solidFill>
                  <a:schemeClr val="bg2"/>
                </a:solidFill>
              </a:rPr>
              <a:t>I'd shelter thee, I'd shelter thee; </a:t>
            </a:r>
            <a:br>
              <a:rPr lang="en-US" b="1" dirty="0" smtClean="0">
                <a:solidFill>
                  <a:schemeClr val="bg2"/>
                </a:solidFill>
              </a:rPr>
            </a:br>
            <a:r>
              <a:rPr lang="en-US" b="1" dirty="0" smtClean="0">
                <a:solidFill>
                  <a:schemeClr val="bg2"/>
                </a:solidFill>
              </a:rPr>
              <a:t>Or did Misfortune's bitter storms </a:t>
            </a:r>
            <a:br>
              <a:rPr lang="en-US" b="1" dirty="0" smtClean="0">
                <a:solidFill>
                  <a:schemeClr val="bg2"/>
                </a:solidFill>
              </a:rPr>
            </a:br>
            <a:r>
              <a:rPr lang="en-US" b="1" dirty="0" smtClean="0">
                <a:solidFill>
                  <a:schemeClr val="bg2"/>
                </a:solidFill>
              </a:rPr>
              <a:t>Around thee </a:t>
            </a:r>
            <a:r>
              <a:rPr lang="en-US" b="1" dirty="0" err="1" smtClean="0">
                <a:solidFill>
                  <a:schemeClr val="bg2"/>
                </a:solidFill>
              </a:rPr>
              <a:t>blaw</a:t>
            </a:r>
            <a:r>
              <a:rPr lang="en-US" b="1" dirty="0" smtClean="0">
                <a:solidFill>
                  <a:schemeClr val="bg2"/>
                </a:solidFill>
              </a:rPr>
              <a:t>, around thee </a:t>
            </a:r>
            <a:r>
              <a:rPr lang="en-US" b="1" dirty="0" err="1" smtClean="0">
                <a:solidFill>
                  <a:schemeClr val="bg2"/>
                </a:solidFill>
              </a:rPr>
              <a:t>blaw</a:t>
            </a:r>
            <a:r>
              <a:rPr lang="en-US" b="1" dirty="0" smtClean="0">
                <a:solidFill>
                  <a:schemeClr val="bg2"/>
                </a:solidFill>
              </a:rPr>
              <a:t>, </a:t>
            </a:r>
            <a:br>
              <a:rPr lang="en-US" b="1" dirty="0" smtClean="0">
                <a:solidFill>
                  <a:schemeClr val="bg2"/>
                </a:solidFill>
              </a:rPr>
            </a:br>
            <a:r>
              <a:rPr lang="en-US" b="1" dirty="0" smtClean="0">
                <a:solidFill>
                  <a:schemeClr val="bg2"/>
                </a:solidFill>
              </a:rPr>
              <a:t>Thy </a:t>
            </a:r>
            <a:r>
              <a:rPr lang="en-US" b="1" dirty="0" err="1" smtClean="0">
                <a:solidFill>
                  <a:schemeClr val="bg2"/>
                </a:solidFill>
              </a:rPr>
              <a:t>bield</a:t>
            </a:r>
            <a:r>
              <a:rPr lang="en-US" b="1" dirty="0" smtClean="0">
                <a:solidFill>
                  <a:schemeClr val="bg2"/>
                </a:solidFill>
              </a:rPr>
              <a:t> should be my bosom, </a:t>
            </a:r>
            <a:br>
              <a:rPr lang="en-US" b="1" dirty="0" smtClean="0">
                <a:solidFill>
                  <a:schemeClr val="bg2"/>
                </a:solidFill>
              </a:rPr>
            </a:br>
            <a:r>
              <a:rPr lang="en-US" b="1" dirty="0" smtClean="0">
                <a:solidFill>
                  <a:schemeClr val="bg2"/>
                </a:solidFill>
              </a:rPr>
              <a:t>To share it a', to share it a'. </a:t>
            </a:r>
            <a:br>
              <a:rPr lang="en-US" b="1" dirty="0" smtClean="0">
                <a:solidFill>
                  <a:schemeClr val="bg2"/>
                </a:solidFill>
              </a:rPr>
            </a:br>
            <a:r>
              <a:rPr lang="en-US" b="1" dirty="0" smtClean="0">
                <a:solidFill>
                  <a:schemeClr val="bg2"/>
                </a:solidFill>
              </a:rPr>
              <a:t/>
            </a:r>
            <a:br>
              <a:rPr lang="en-US" b="1" dirty="0" smtClean="0">
                <a:solidFill>
                  <a:schemeClr val="bg2"/>
                </a:solidFill>
              </a:rPr>
            </a:br>
            <a:r>
              <a:rPr lang="en-US" b="1" dirty="0" smtClean="0">
                <a:solidFill>
                  <a:schemeClr val="bg2"/>
                </a:solidFill>
              </a:rPr>
              <a:t>Or were I in the wildest waste, </a:t>
            </a:r>
            <a:br>
              <a:rPr lang="en-US" b="1" dirty="0" smtClean="0">
                <a:solidFill>
                  <a:schemeClr val="bg2"/>
                </a:solidFill>
              </a:rPr>
            </a:br>
            <a:r>
              <a:rPr lang="en-US" b="1" dirty="0" err="1" smtClean="0">
                <a:solidFill>
                  <a:schemeClr val="bg2"/>
                </a:solidFill>
              </a:rPr>
              <a:t>Sae</a:t>
            </a:r>
            <a:r>
              <a:rPr lang="en-US" b="1" dirty="0" smtClean="0">
                <a:solidFill>
                  <a:schemeClr val="bg2"/>
                </a:solidFill>
              </a:rPr>
              <a:t> black and bare, </a:t>
            </a:r>
            <a:r>
              <a:rPr lang="en-US" b="1" dirty="0" err="1" smtClean="0">
                <a:solidFill>
                  <a:schemeClr val="bg2"/>
                </a:solidFill>
              </a:rPr>
              <a:t>sae</a:t>
            </a:r>
            <a:r>
              <a:rPr lang="en-US" b="1" dirty="0" smtClean="0">
                <a:solidFill>
                  <a:schemeClr val="bg2"/>
                </a:solidFill>
              </a:rPr>
              <a:t> black and bare, </a:t>
            </a:r>
            <a:br>
              <a:rPr lang="en-US" b="1" dirty="0" smtClean="0">
                <a:solidFill>
                  <a:schemeClr val="bg2"/>
                </a:solidFill>
              </a:rPr>
            </a:br>
            <a:r>
              <a:rPr lang="en-US" b="1" dirty="0" smtClean="0">
                <a:solidFill>
                  <a:schemeClr val="bg2"/>
                </a:solidFill>
              </a:rPr>
              <a:t>The desert were a Paradise, </a:t>
            </a:r>
            <a:br>
              <a:rPr lang="en-US" b="1" dirty="0" smtClean="0">
                <a:solidFill>
                  <a:schemeClr val="bg2"/>
                </a:solidFill>
              </a:rPr>
            </a:br>
            <a:r>
              <a:rPr lang="en-US" b="1" dirty="0" smtClean="0">
                <a:solidFill>
                  <a:schemeClr val="bg2"/>
                </a:solidFill>
              </a:rPr>
              <a:t>If thou wert there, if thou wert there; </a:t>
            </a:r>
            <a:br>
              <a:rPr lang="en-US" b="1" dirty="0" smtClean="0">
                <a:solidFill>
                  <a:schemeClr val="bg2"/>
                </a:solidFill>
              </a:rPr>
            </a:br>
            <a:r>
              <a:rPr lang="en-US" b="1" dirty="0" smtClean="0">
                <a:solidFill>
                  <a:schemeClr val="bg2"/>
                </a:solidFill>
              </a:rPr>
              <a:t>Or were I Monarch o' the globe, </a:t>
            </a:r>
            <a:br>
              <a:rPr lang="en-US" b="1" dirty="0" smtClean="0">
                <a:solidFill>
                  <a:schemeClr val="bg2"/>
                </a:solidFill>
              </a:rPr>
            </a:br>
            <a:r>
              <a:rPr lang="en-US" b="1" dirty="0" err="1" smtClean="0">
                <a:solidFill>
                  <a:schemeClr val="bg2"/>
                </a:solidFill>
              </a:rPr>
              <a:t>Wi</a:t>
            </a:r>
            <a:r>
              <a:rPr lang="en-US" b="1" dirty="0" smtClean="0">
                <a:solidFill>
                  <a:schemeClr val="bg2"/>
                </a:solidFill>
              </a:rPr>
              <a:t>' thee to reign, </a:t>
            </a:r>
            <a:r>
              <a:rPr lang="en-US" b="1" dirty="0" err="1" smtClean="0">
                <a:solidFill>
                  <a:schemeClr val="bg2"/>
                </a:solidFill>
              </a:rPr>
              <a:t>wi</a:t>
            </a:r>
            <a:r>
              <a:rPr lang="en-US" b="1" dirty="0" smtClean="0">
                <a:solidFill>
                  <a:schemeClr val="bg2"/>
                </a:solidFill>
              </a:rPr>
              <a:t>' thee to reign, </a:t>
            </a:r>
            <a:br>
              <a:rPr lang="en-US" b="1" dirty="0" smtClean="0">
                <a:solidFill>
                  <a:schemeClr val="bg2"/>
                </a:solidFill>
              </a:rPr>
            </a:br>
            <a:r>
              <a:rPr lang="en-US" b="1" dirty="0" smtClean="0">
                <a:solidFill>
                  <a:schemeClr val="bg2"/>
                </a:solidFill>
              </a:rPr>
              <a:t>The brightest jewel in my Crown </a:t>
            </a:r>
            <a:br>
              <a:rPr lang="en-US" b="1" dirty="0" smtClean="0">
                <a:solidFill>
                  <a:schemeClr val="bg2"/>
                </a:solidFill>
              </a:rPr>
            </a:br>
            <a:r>
              <a:rPr lang="en-US" b="1" dirty="0" smtClean="0">
                <a:solidFill>
                  <a:schemeClr val="bg2"/>
                </a:solidFill>
              </a:rPr>
              <a:t>Wad be my Queen, wad be my Queen</a:t>
            </a:r>
            <a:endParaRPr lang="ru-RU" b="1" dirty="0">
              <a:solidFill>
                <a:schemeClr val="bg2"/>
              </a:solidFill>
            </a:endParaRPr>
          </a:p>
        </p:txBody>
      </p:sp>
      <p:sp>
        <p:nvSpPr>
          <p:cNvPr id="7" name="TextBox 6"/>
          <p:cNvSpPr txBox="1"/>
          <p:nvPr/>
        </p:nvSpPr>
        <p:spPr>
          <a:xfrm>
            <a:off x="214282" y="6072206"/>
            <a:ext cx="3071834" cy="400110"/>
          </a:xfrm>
          <a:prstGeom prst="rect">
            <a:avLst/>
          </a:prstGeom>
          <a:noFill/>
        </p:spPr>
        <p:txBody>
          <a:bodyPr wrap="square" rtlCol="0">
            <a:spAutoFit/>
          </a:bodyPr>
          <a:lstStyle/>
          <a:p>
            <a:pPr algn="r"/>
            <a:r>
              <a:rPr lang="en-US" sz="2000" b="1" dirty="0" smtClean="0">
                <a:solidFill>
                  <a:schemeClr val="bg2"/>
                </a:solidFill>
              </a:rPr>
              <a:t>Robert Burns</a:t>
            </a:r>
            <a:endParaRPr lang="ru-RU" sz="2000" b="1" dirty="0">
              <a:solidFill>
                <a:schemeClr val="bg2"/>
              </a:solidFill>
            </a:endParaRPr>
          </a:p>
        </p:txBody>
      </p:sp>
    </p:spTree>
    <p:extLst>
      <p:ext uri="{BB962C8B-B14F-4D97-AF65-F5344CB8AC3E}">
        <p14:creationId xmlns:p14="http://schemas.microsoft.com/office/powerpoint/2010/main" val="3300613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229600" cy="3060576"/>
          </a:xfrm>
        </p:spPr>
        <p:txBody>
          <a:bodyPr>
            <a:normAutofit/>
          </a:bodyPr>
          <a:lstStyle/>
          <a:p>
            <a:r>
              <a:rPr lang="en-US" sz="4400" b="1" dirty="0">
                <a:solidFill>
                  <a:schemeClr val="bg2"/>
                </a:solidFill>
              </a:rPr>
              <a:t>Burns` Night is celebrated on the 25</a:t>
            </a:r>
            <a:r>
              <a:rPr lang="en-US" sz="4400" b="1" baseline="30000" dirty="0">
                <a:solidFill>
                  <a:schemeClr val="bg2"/>
                </a:solidFill>
              </a:rPr>
              <a:t>th</a:t>
            </a:r>
            <a:r>
              <a:rPr lang="en-US" sz="4400" b="1" dirty="0">
                <a:solidFill>
                  <a:schemeClr val="bg2"/>
                </a:solidFill>
              </a:rPr>
              <a:t> of January</a:t>
            </a:r>
            <a:r>
              <a:rPr lang="en-US" sz="4000" b="1" dirty="0">
                <a:solidFill>
                  <a:schemeClr val="bg2"/>
                </a:solidFill>
              </a:rPr>
              <a:t/>
            </a:r>
            <a:br>
              <a:rPr lang="en-US" sz="4000" b="1" dirty="0">
                <a:solidFill>
                  <a:schemeClr val="bg2"/>
                </a:solidFill>
              </a:rPr>
            </a:br>
            <a:r>
              <a:rPr lang="ru-RU" sz="4000" b="1" dirty="0">
                <a:solidFill>
                  <a:schemeClr val="bg2"/>
                </a:solidFill>
              </a:rPr>
              <a:t/>
            </a:r>
            <a:br>
              <a:rPr lang="ru-RU" sz="4000" b="1" dirty="0">
                <a:solidFill>
                  <a:schemeClr val="bg2"/>
                </a:solidFill>
              </a:rPr>
            </a:br>
            <a:endParaRPr lang="ru-RU" b="1" dirty="0">
              <a:solidFill>
                <a:schemeClr val="bg2"/>
              </a:solidFill>
            </a:endParaRPr>
          </a:p>
        </p:txBody>
      </p:sp>
      <p:pic>
        <p:nvPicPr>
          <p:cNvPr id="3" name="Picture 3" descr="E:\burns-night-stirling-castle.jpg"/>
          <p:cNvPicPr>
            <a:picLocks noChangeAspect="1" noChangeArrowheads="1"/>
          </p:cNvPicPr>
          <p:nvPr/>
        </p:nvPicPr>
        <p:blipFill>
          <a:blip r:embed="rId2"/>
          <a:srcRect/>
          <a:stretch>
            <a:fillRect/>
          </a:stretch>
        </p:blipFill>
        <p:spPr bwMode="auto">
          <a:xfrm>
            <a:off x="159882" y="1928802"/>
            <a:ext cx="4214842" cy="3214686"/>
          </a:xfrm>
          <a:prstGeom prst="rect">
            <a:avLst/>
          </a:prstGeom>
          <a:noFill/>
        </p:spPr>
      </p:pic>
      <p:pic>
        <p:nvPicPr>
          <p:cNvPr id="4" name="Picture 2" descr="E:\g_TanecNavsegda_big_04.jpg"/>
          <p:cNvPicPr>
            <a:picLocks noChangeAspect="1" noChangeArrowheads="1"/>
          </p:cNvPicPr>
          <p:nvPr/>
        </p:nvPicPr>
        <p:blipFill>
          <a:blip r:embed="rId3"/>
          <a:srcRect/>
          <a:stretch>
            <a:fillRect/>
          </a:stretch>
        </p:blipFill>
        <p:spPr bwMode="auto">
          <a:xfrm>
            <a:off x="4572000" y="3214686"/>
            <a:ext cx="4357686" cy="3357586"/>
          </a:xfrm>
          <a:prstGeom prst="rect">
            <a:avLst/>
          </a:prstGeom>
          <a:noFill/>
        </p:spPr>
      </p:pic>
    </p:spTree>
    <p:extLst>
      <p:ext uri="{BB962C8B-B14F-4D97-AF65-F5344CB8AC3E}">
        <p14:creationId xmlns:p14="http://schemas.microsoft.com/office/powerpoint/2010/main" val="38241969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4000" b="1" dirty="0">
                <a:solidFill>
                  <a:schemeClr val="bg2"/>
                </a:solidFill>
              </a:rPr>
              <a:t>Burns` Night</a:t>
            </a:r>
            <a:r>
              <a:rPr lang="ru-RU" sz="4000" b="1" dirty="0">
                <a:solidFill>
                  <a:schemeClr val="bg2"/>
                </a:solidFill>
              </a:rPr>
              <a:t/>
            </a:r>
            <a:br>
              <a:rPr lang="ru-RU" sz="4000" b="1" dirty="0">
                <a:solidFill>
                  <a:schemeClr val="bg2"/>
                </a:solidFill>
              </a:rPr>
            </a:br>
            <a:endParaRPr lang="ru-RU" sz="4000" b="1" dirty="0">
              <a:solidFill>
                <a:schemeClr val="bg2"/>
              </a:solidFill>
            </a:endParaRPr>
          </a:p>
        </p:txBody>
      </p:sp>
      <p:pic>
        <p:nvPicPr>
          <p:cNvPr id="3" name="Picture 8" descr="http://www.shadyglen.ru/wp-content/gallery/spasstower/380100_10151073618683020_1429584791_n.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786182" y="214290"/>
            <a:ext cx="5214974" cy="3296623"/>
          </a:xfrm>
          <a:prstGeom prst="rect">
            <a:avLst/>
          </a:prstGeom>
          <a:noFill/>
        </p:spPr>
      </p:pic>
      <p:pic>
        <p:nvPicPr>
          <p:cNvPr id="4" name="Picture 2" descr="http://img-fotki.yandex.ru/get/6446/7996462.4f/0_8b6c3_cdd3531c_orig.jpg"/>
          <p:cNvPicPr>
            <a:picLocks noChangeAspect="1" noChangeArrowheads="1"/>
          </p:cNvPicPr>
          <p:nvPr/>
        </p:nvPicPr>
        <p:blipFill>
          <a:blip r:embed="rId3"/>
          <a:srcRect/>
          <a:stretch>
            <a:fillRect/>
          </a:stretch>
        </p:blipFill>
        <p:spPr bwMode="auto">
          <a:xfrm>
            <a:off x="0" y="3643314"/>
            <a:ext cx="5198253" cy="3214686"/>
          </a:xfrm>
          <a:prstGeom prst="rect">
            <a:avLst/>
          </a:prstGeom>
          <a:noFill/>
        </p:spPr>
      </p:pic>
      <p:pic>
        <p:nvPicPr>
          <p:cNvPr id="5" name="Picture 6" descr="http://www.cardullos.com/images/generate/600/0/scotch_haggis_350.gif"/>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7544" y="926604"/>
            <a:ext cx="3134857" cy="2564904"/>
          </a:xfrm>
          <a:prstGeom prst="rect">
            <a:avLst/>
          </a:prstGeom>
          <a:noFill/>
        </p:spPr>
      </p:pic>
    </p:spTree>
    <p:extLst>
      <p:ext uri="{BB962C8B-B14F-4D97-AF65-F5344CB8AC3E}">
        <p14:creationId xmlns:p14="http://schemas.microsoft.com/office/powerpoint/2010/main" val="31571236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23928" y="692697"/>
            <a:ext cx="4608512" cy="4893647"/>
          </a:xfrm>
          <a:prstGeom prst="rect">
            <a:avLst/>
          </a:prstGeom>
        </p:spPr>
        <p:txBody>
          <a:bodyPr wrap="square">
            <a:spAutoFit/>
          </a:bodyPr>
          <a:lstStyle/>
          <a:p>
            <a:pPr lvl="0" algn="ctr" fontAlgn="base">
              <a:spcBef>
                <a:spcPct val="0"/>
              </a:spcBef>
              <a:spcAft>
                <a:spcPct val="0"/>
              </a:spcAft>
            </a:pPr>
            <a:r>
              <a:rPr kumimoji="0" lang="en-US" sz="2400" b="1" i="0" u="none" strike="noStrike" cap="none" normalizeH="0" baseline="0" dirty="0" smtClean="0">
                <a:ln>
                  <a:noFill/>
                </a:ln>
                <a:solidFill>
                  <a:schemeClr val="bg2"/>
                </a:solidFill>
                <a:effectLst/>
                <a:latin typeface="Times New Roman" pitchFamily="18" charset="0"/>
                <a:ea typeface="Calibri" pitchFamily="34" charset="0"/>
                <a:cs typeface="Times New Roman" pitchFamily="18" charset="0"/>
              </a:rPr>
              <a:t>The poetry and songs of Robert Burns are famous all over world. Robert Burns’ poems and verses inspired Beethoven, Mendelssohn and other composers who wrote music to them. Burns is  a democratic poet.  He sympathy  was with poor, that is why his funeral was attended by crowd of ten  thousand. They were common Scottish people whom he had loved and whom he had written his poems and songs. </a:t>
            </a:r>
            <a:endParaRPr kumimoji="0" lang="en-US" sz="2400" b="1" i="0" u="none" strike="noStrike" cap="none" normalizeH="0" baseline="0" dirty="0" smtClean="0">
              <a:ln>
                <a:noFill/>
              </a:ln>
              <a:solidFill>
                <a:schemeClr val="bg2"/>
              </a:solidFill>
              <a:effectLst/>
              <a:latin typeface="Times New Roman" pitchFamily="18" charset="0"/>
              <a:cs typeface="Times New Roman" pitchFamily="18" charset="0"/>
            </a:endParaRPr>
          </a:p>
        </p:txBody>
      </p:sp>
      <p:pic>
        <p:nvPicPr>
          <p:cNvPr id="3" name="Picture 2" descr="C:\Users\Анна\Desktop\rbtburns.jpg"/>
          <p:cNvPicPr>
            <a:picLocks noChangeAspect="1" noChangeArrowheads="1"/>
          </p:cNvPicPr>
          <p:nvPr/>
        </p:nvPicPr>
        <p:blipFill rotWithShape="1">
          <a:blip r:embed="rId2" cstate="screen">
            <a:extLst>
              <a:ext uri="{28A0092B-C50C-407E-A947-70E740481C1C}">
                <a14:useLocalDpi xmlns:a14="http://schemas.microsoft.com/office/drawing/2010/main"/>
              </a:ext>
            </a:extLst>
          </a:blip>
          <a:stretch/>
        </p:blipFill>
        <p:spPr bwMode="auto">
          <a:xfrm>
            <a:off x="118390" y="332656"/>
            <a:ext cx="3805538" cy="5859470"/>
          </a:xfrm>
          <a:prstGeom prst="rect">
            <a:avLst/>
          </a:prstGeom>
          <a:noFill/>
        </p:spPr>
      </p:pic>
    </p:spTree>
    <p:extLst>
      <p:ext uri="{BB962C8B-B14F-4D97-AF65-F5344CB8AC3E}">
        <p14:creationId xmlns:p14="http://schemas.microsoft.com/office/powerpoint/2010/main" val="523352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8755"/>
            <a:ext cx="8229600" cy="1219200"/>
          </a:xfrm>
        </p:spPr>
        <p:txBody>
          <a:bodyPr>
            <a:normAutofit fontScale="90000"/>
          </a:bodyPr>
          <a:lstStyle/>
          <a:p>
            <a:pPr algn="ctr"/>
            <a:r>
              <a:rPr lang="en-US" sz="4400" dirty="0" smtClean="0">
                <a:solidFill>
                  <a:schemeClr val="bg2"/>
                </a:solidFill>
              </a:rPr>
              <a:t> </a:t>
            </a:r>
            <a:r>
              <a:rPr lang="ru-RU" sz="4400" dirty="0" smtClean="0">
                <a:solidFill>
                  <a:schemeClr val="bg2"/>
                </a:solidFill>
              </a:rPr>
              <a:t>«</a:t>
            </a:r>
            <a:r>
              <a:rPr lang="ru-RU" sz="4400" dirty="0">
                <a:solidFill>
                  <a:schemeClr val="bg2"/>
                </a:solidFill>
              </a:rPr>
              <a:t>В горах моё сердце» </a:t>
            </a:r>
            <a:br>
              <a:rPr lang="ru-RU" sz="4400" dirty="0">
                <a:solidFill>
                  <a:schemeClr val="bg2"/>
                </a:solidFill>
              </a:rPr>
            </a:br>
            <a:r>
              <a:rPr lang="en-US" dirty="0" smtClean="0"/>
              <a:t>  </a:t>
            </a:r>
            <a:endParaRPr lang="ru-RU" dirty="0"/>
          </a:p>
        </p:txBody>
      </p:sp>
      <p:pic>
        <p:nvPicPr>
          <p:cNvPr id="3" name="Picture 2"/>
          <p:cNvPicPr>
            <a:picLocks noChangeAspect="1" noChangeArrowheads="1"/>
          </p:cNvPicPr>
          <p:nvPr/>
        </p:nvPicPr>
        <p:blipFill>
          <a:blip r:embed="rId2" cstate="print"/>
          <a:srcRect/>
          <a:stretch>
            <a:fillRect/>
          </a:stretch>
        </p:blipFill>
        <p:spPr bwMode="auto">
          <a:xfrm>
            <a:off x="107504" y="908720"/>
            <a:ext cx="3960440" cy="5400600"/>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3985050" y="1340768"/>
            <a:ext cx="4572000" cy="4801314"/>
          </a:xfrm>
          <a:prstGeom prst="rect">
            <a:avLst/>
          </a:prstGeom>
        </p:spPr>
        <p:txBody>
          <a:bodyPr>
            <a:spAutoFit/>
          </a:bodyPr>
          <a:lstStyle/>
          <a:p>
            <a:pPr algn="ctr">
              <a:buNone/>
            </a:pPr>
            <a:r>
              <a:rPr lang="ru-RU" b="1" dirty="0" smtClean="0">
                <a:solidFill>
                  <a:schemeClr val="bg2"/>
                </a:solidFill>
              </a:rPr>
              <a:t>В горах мое сердце... Доныне я там.</a:t>
            </a:r>
          </a:p>
          <a:p>
            <a:pPr algn="ctr">
              <a:buNone/>
            </a:pPr>
            <a:r>
              <a:rPr lang="ru-RU" b="1" dirty="0" smtClean="0">
                <a:solidFill>
                  <a:schemeClr val="bg2"/>
                </a:solidFill>
              </a:rPr>
              <a:t> По следу оленя лечу по скалам. </a:t>
            </a:r>
          </a:p>
          <a:p>
            <a:pPr algn="ctr">
              <a:buNone/>
            </a:pPr>
            <a:r>
              <a:rPr lang="ru-RU" b="1" dirty="0" smtClean="0">
                <a:solidFill>
                  <a:schemeClr val="bg2"/>
                </a:solidFill>
              </a:rPr>
              <a:t>Гоню я оленя, пугаю козу. </a:t>
            </a:r>
          </a:p>
          <a:p>
            <a:pPr algn="ctr">
              <a:buNone/>
            </a:pPr>
            <a:r>
              <a:rPr lang="ru-RU" b="1" dirty="0" smtClean="0">
                <a:solidFill>
                  <a:schemeClr val="bg2"/>
                </a:solidFill>
              </a:rPr>
              <a:t>В горах мое сердце, а сам я внизу. </a:t>
            </a:r>
          </a:p>
          <a:p>
            <a:pPr algn="ctr">
              <a:buNone/>
            </a:pPr>
            <a:r>
              <a:rPr lang="ru-RU" b="1" dirty="0" smtClean="0">
                <a:solidFill>
                  <a:schemeClr val="bg2"/>
                </a:solidFill>
              </a:rPr>
              <a:t>Прощай, моя родина! Север, прощай,-  </a:t>
            </a:r>
          </a:p>
          <a:p>
            <a:pPr algn="ctr">
              <a:buNone/>
            </a:pPr>
            <a:r>
              <a:rPr lang="ru-RU" b="1" dirty="0" smtClean="0">
                <a:solidFill>
                  <a:schemeClr val="bg2"/>
                </a:solidFill>
              </a:rPr>
              <a:t>Отечество славы и доблести край. </a:t>
            </a:r>
          </a:p>
          <a:p>
            <a:pPr algn="ctr">
              <a:buNone/>
            </a:pPr>
            <a:r>
              <a:rPr lang="ru-RU" b="1" dirty="0" smtClean="0">
                <a:solidFill>
                  <a:schemeClr val="bg2"/>
                </a:solidFill>
              </a:rPr>
              <a:t>По белому свету </a:t>
            </a:r>
            <a:r>
              <a:rPr lang="ru-RU" b="1" dirty="0" err="1" smtClean="0">
                <a:solidFill>
                  <a:schemeClr val="bg2"/>
                </a:solidFill>
              </a:rPr>
              <a:t>судьбою</a:t>
            </a:r>
            <a:r>
              <a:rPr lang="ru-RU" b="1" dirty="0" smtClean="0">
                <a:solidFill>
                  <a:schemeClr val="bg2"/>
                </a:solidFill>
              </a:rPr>
              <a:t> гоним,</a:t>
            </a:r>
          </a:p>
          <a:p>
            <a:pPr algn="ctr">
              <a:buNone/>
            </a:pPr>
            <a:r>
              <a:rPr lang="ru-RU" b="1" dirty="0" smtClean="0">
                <a:solidFill>
                  <a:schemeClr val="bg2"/>
                </a:solidFill>
              </a:rPr>
              <a:t> Навеки останусь я сыном твоим! </a:t>
            </a:r>
          </a:p>
          <a:p>
            <a:pPr algn="ctr">
              <a:buNone/>
            </a:pPr>
            <a:r>
              <a:rPr lang="en-US" b="1" dirty="0" smtClean="0">
                <a:solidFill>
                  <a:schemeClr val="bg2"/>
                </a:solidFill>
              </a:rPr>
              <a:t>  </a:t>
            </a:r>
            <a:r>
              <a:rPr lang="ru-RU" b="1" dirty="0" smtClean="0">
                <a:solidFill>
                  <a:schemeClr val="bg2"/>
                </a:solidFill>
              </a:rPr>
              <a:t>Прощайте, вершины под кровлей снегов, </a:t>
            </a:r>
          </a:p>
          <a:p>
            <a:pPr algn="ctr">
              <a:buNone/>
            </a:pPr>
            <a:r>
              <a:rPr lang="ru-RU" b="1" dirty="0" smtClean="0">
                <a:solidFill>
                  <a:schemeClr val="bg2"/>
                </a:solidFill>
              </a:rPr>
              <a:t>Прощайте, долины и скаты лугов,</a:t>
            </a:r>
          </a:p>
          <a:p>
            <a:pPr algn="ctr">
              <a:buNone/>
            </a:pPr>
            <a:r>
              <a:rPr lang="ru-RU" b="1" dirty="0" smtClean="0">
                <a:solidFill>
                  <a:schemeClr val="bg2"/>
                </a:solidFill>
              </a:rPr>
              <a:t> Прощайте, поникшие в бездну леса,</a:t>
            </a:r>
          </a:p>
          <a:p>
            <a:pPr algn="ctr">
              <a:buNone/>
            </a:pPr>
            <a:r>
              <a:rPr lang="ru-RU" b="1" dirty="0" smtClean="0">
                <a:solidFill>
                  <a:schemeClr val="bg2"/>
                </a:solidFill>
              </a:rPr>
              <a:t> Прощайте, потоков лесных голоса. </a:t>
            </a:r>
          </a:p>
          <a:p>
            <a:pPr algn="ctr">
              <a:buNone/>
            </a:pPr>
            <a:r>
              <a:rPr lang="ru-RU" b="1" dirty="0" smtClean="0">
                <a:solidFill>
                  <a:schemeClr val="bg2"/>
                </a:solidFill>
              </a:rPr>
              <a:t>В горах мое сердце... Доныне я там. </a:t>
            </a:r>
          </a:p>
          <a:p>
            <a:pPr algn="ctr">
              <a:buNone/>
            </a:pPr>
            <a:r>
              <a:rPr lang="ru-RU" b="1" dirty="0" smtClean="0">
                <a:solidFill>
                  <a:schemeClr val="bg2"/>
                </a:solidFill>
              </a:rPr>
              <a:t>По следу оленя лечу по скалам. </a:t>
            </a:r>
          </a:p>
          <a:p>
            <a:pPr algn="ctr">
              <a:buNone/>
            </a:pPr>
            <a:r>
              <a:rPr lang="ru-RU" b="1" dirty="0" smtClean="0">
                <a:solidFill>
                  <a:schemeClr val="bg2"/>
                </a:solidFill>
              </a:rPr>
              <a:t>Гоню я оленя, пугаю козу. </a:t>
            </a:r>
          </a:p>
          <a:p>
            <a:pPr algn="ctr">
              <a:buNone/>
            </a:pPr>
            <a:r>
              <a:rPr lang="ru-RU" b="1" dirty="0" smtClean="0">
                <a:solidFill>
                  <a:schemeClr val="bg2"/>
                </a:solidFill>
              </a:rPr>
              <a:t>В горах мое сердце, а сам я внизу!</a:t>
            </a:r>
            <a:endParaRPr lang="ru-RU" b="1" dirty="0">
              <a:solidFill>
                <a:schemeClr val="bg2"/>
              </a:solidFill>
            </a:endParaRPr>
          </a:p>
        </p:txBody>
      </p:sp>
    </p:spTree>
    <p:extLst>
      <p:ext uri="{BB962C8B-B14F-4D97-AF65-F5344CB8AC3E}">
        <p14:creationId xmlns:p14="http://schemas.microsoft.com/office/powerpoint/2010/main" val="2024691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756320"/>
          </a:xfrm>
        </p:spPr>
        <p:txBody>
          <a:bodyPr/>
          <a:lstStyle/>
          <a:p>
            <a:pPr algn="ctr"/>
            <a:r>
              <a:rPr lang="en-US" b="1" dirty="0">
                <a:solidFill>
                  <a:schemeClr val="bg2"/>
                </a:solidFill>
              </a:rPr>
              <a:t>Ancient castles of Scotland</a:t>
            </a:r>
            <a:endParaRPr lang="ru-RU" b="1" dirty="0">
              <a:solidFill>
                <a:schemeClr val="bg2"/>
              </a:solidFill>
            </a:endParaRPr>
          </a:p>
        </p:txBody>
      </p:sp>
      <p:pic>
        <p:nvPicPr>
          <p:cNvPr id="4" name="Picture 2" descr="C:\Users\Doom\Pictures\Бернс\15.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43608" y="961622"/>
            <a:ext cx="7704855" cy="5779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64215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864096"/>
          </a:xfrm>
        </p:spPr>
        <p:txBody>
          <a:bodyPr/>
          <a:lstStyle/>
          <a:p>
            <a:pPr algn="ctr"/>
            <a:r>
              <a:rPr lang="en-US" b="1" dirty="0">
                <a:solidFill>
                  <a:schemeClr val="bg2"/>
                </a:solidFill>
              </a:rPr>
              <a:t>Scottish national dress</a:t>
            </a:r>
            <a:endParaRPr lang="ru-RU" b="1" dirty="0">
              <a:solidFill>
                <a:schemeClr val="bg2"/>
              </a:solidFill>
            </a:endParaRPr>
          </a:p>
        </p:txBody>
      </p:sp>
      <p:pic>
        <p:nvPicPr>
          <p:cNvPr id="11266" name="Picture 2" descr="C:\Users\Doom\Pictures\Бернс\18.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908720"/>
            <a:ext cx="4428492" cy="2952328"/>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C:\Users\Doom\Pictures\Бернс\20.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83968" y="3068960"/>
            <a:ext cx="4762500" cy="35718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Doom\Pictures\Бернс\26.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95536" y="4017254"/>
            <a:ext cx="3539588" cy="2623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2253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8229600" cy="792088"/>
          </a:xfrm>
        </p:spPr>
        <p:txBody>
          <a:bodyPr/>
          <a:lstStyle/>
          <a:p>
            <a:pPr algn="ctr"/>
            <a:r>
              <a:rPr lang="en-US" b="1" dirty="0">
                <a:solidFill>
                  <a:schemeClr val="bg2"/>
                </a:solidFill>
              </a:rPr>
              <a:t>Scottish musical instrument</a:t>
            </a:r>
            <a:endParaRPr lang="ru-RU" b="1" dirty="0">
              <a:solidFill>
                <a:schemeClr val="bg2"/>
              </a:solidFill>
            </a:endParaRPr>
          </a:p>
        </p:txBody>
      </p:sp>
      <p:pic>
        <p:nvPicPr>
          <p:cNvPr id="16386" name="Picture 2" descr="C:\Users\Doom\Pictures\Бернс\24.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980728"/>
            <a:ext cx="4502300" cy="295232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76056" y="980728"/>
            <a:ext cx="3600400" cy="5460605"/>
          </a:xfrm>
          <a:prstGeom prst="rect">
            <a:avLst/>
          </a:prstGeom>
          <a:noFill/>
          <a:ln w="9525">
            <a:noFill/>
            <a:miter lim="800000"/>
            <a:headEnd/>
            <a:tailEnd/>
          </a:ln>
        </p:spPr>
      </p:pic>
    </p:spTree>
    <p:extLst>
      <p:ext uri="{BB962C8B-B14F-4D97-AF65-F5344CB8AC3E}">
        <p14:creationId xmlns:p14="http://schemas.microsoft.com/office/powerpoint/2010/main" val="18225270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620416"/>
          </a:xfrm>
        </p:spPr>
        <p:txBody>
          <a:bodyPr>
            <a:normAutofit fontScale="90000"/>
          </a:bodyPr>
          <a:lstStyle/>
          <a:p>
            <a:pPr algn="ctr"/>
            <a:r>
              <a:rPr lang="ru-RU" sz="3600" dirty="0" smtClean="0">
                <a:solidFill>
                  <a:schemeClr val="bg2"/>
                </a:solidFill>
              </a:rPr>
              <a:t/>
            </a:r>
            <a:br>
              <a:rPr lang="ru-RU" sz="3600" dirty="0" smtClean="0">
                <a:solidFill>
                  <a:schemeClr val="bg2"/>
                </a:solidFill>
              </a:rPr>
            </a:br>
            <a:r>
              <a:rPr lang="ru-RU" sz="3600" dirty="0">
                <a:solidFill>
                  <a:schemeClr val="bg2"/>
                </a:solidFill>
              </a:rPr>
              <a:t/>
            </a:r>
            <a:br>
              <a:rPr lang="ru-RU" sz="3600" dirty="0">
                <a:solidFill>
                  <a:schemeClr val="bg2"/>
                </a:solidFill>
              </a:rPr>
            </a:br>
            <a:r>
              <a:rPr lang="ru-RU" sz="3600" dirty="0" smtClean="0">
                <a:solidFill>
                  <a:schemeClr val="bg2"/>
                </a:solidFill>
              </a:rPr>
              <a:t/>
            </a:r>
            <a:br>
              <a:rPr lang="ru-RU" sz="3600" dirty="0" smtClean="0">
                <a:solidFill>
                  <a:schemeClr val="bg2"/>
                </a:solidFill>
              </a:rPr>
            </a:br>
            <a:r>
              <a:rPr lang="ru-RU" sz="3600" dirty="0">
                <a:solidFill>
                  <a:schemeClr val="bg2"/>
                </a:solidFill>
              </a:rPr>
              <a:t/>
            </a:r>
            <a:br>
              <a:rPr lang="ru-RU" sz="3600" dirty="0">
                <a:solidFill>
                  <a:schemeClr val="bg2"/>
                </a:solidFill>
              </a:rPr>
            </a:br>
            <a:r>
              <a:rPr lang="ru-RU" sz="3600" dirty="0" smtClean="0">
                <a:solidFill>
                  <a:schemeClr val="bg2"/>
                </a:solidFill>
              </a:rPr>
              <a:t/>
            </a:r>
            <a:br>
              <a:rPr lang="ru-RU" sz="3600" dirty="0" smtClean="0">
                <a:solidFill>
                  <a:schemeClr val="bg2"/>
                </a:solidFill>
              </a:rPr>
            </a:br>
            <a:r>
              <a:rPr lang="ru-RU" sz="3600" dirty="0" smtClean="0">
                <a:solidFill>
                  <a:schemeClr val="bg2"/>
                </a:solidFill>
              </a:rPr>
              <a:t/>
            </a:r>
            <a:br>
              <a:rPr lang="ru-RU" sz="3600" dirty="0" smtClean="0">
                <a:solidFill>
                  <a:schemeClr val="bg2"/>
                </a:solidFill>
              </a:rPr>
            </a:br>
            <a:r>
              <a:rPr lang="ru-RU" sz="3600" dirty="0" smtClean="0">
                <a:solidFill>
                  <a:schemeClr val="bg2"/>
                </a:solidFill>
              </a:rPr>
              <a:t/>
            </a:r>
            <a:br>
              <a:rPr lang="ru-RU" sz="3600" dirty="0" smtClean="0">
                <a:solidFill>
                  <a:schemeClr val="bg2"/>
                </a:solidFill>
              </a:rPr>
            </a:br>
            <a:r>
              <a:rPr lang="en-US" sz="3600" dirty="0" smtClean="0">
                <a:solidFill>
                  <a:schemeClr val="bg2"/>
                </a:solidFill>
              </a:rPr>
              <a:t>Robert </a:t>
            </a:r>
            <a:r>
              <a:rPr lang="en-US" sz="3600" dirty="0">
                <a:solidFill>
                  <a:schemeClr val="bg2"/>
                </a:solidFill>
              </a:rPr>
              <a:t>Burns was born on January,25,1759, in a small clay cottage at </a:t>
            </a:r>
            <a:r>
              <a:rPr lang="en-US" sz="3600" dirty="0" err="1">
                <a:solidFill>
                  <a:schemeClr val="bg2"/>
                </a:solidFill>
              </a:rPr>
              <a:t>Alloway</a:t>
            </a:r>
            <a:r>
              <a:rPr lang="en-US" sz="3600" dirty="0">
                <a:solidFill>
                  <a:schemeClr val="bg2"/>
                </a:solidFill>
              </a:rPr>
              <a:t> in </a:t>
            </a:r>
            <a:r>
              <a:rPr lang="en-US" sz="3600" dirty="0" smtClean="0">
                <a:solidFill>
                  <a:schemeClr val="bg2"/>
                </a:solidFill>
              </a:rPr>
              <a:t>Ayrshire, Scotland</a:t>
            </a:r>
            <a:r>
              <a:rPr lang="en-US" sz="4400" dirty="0"/>
              <a:t>.</a:t>
            </a:r>
            <a:endParaRPr lang="ru-RU" dirty="0"/>
          </a:p>
        </p:txBody>
      </p:sp>
      <p:pic>
        <p:nvPicPr>
          <p:cNvPr id="18435" name="Picture 3" descr="C:\Users\Doom\Pictures\Бернс\30.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07504" y="1700808"/>
            <a:ext cx="4974724" cy="280831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Doom\Pictures\Бернс\29 Burns’ birthplace at Alloway..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58378" y="3573016"/>
            <a:ext cx="4278117" cy="3179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29549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900336"/>
          </a:xfrm>
        </p:spPr>
        <p:txBody>
          <a:bodyPr>
            <a:normAutofit/>
          </a:bodyPr>
          <a:lstStyle/>
          <a:p>
            <a:pPr algn="ctr"/>
            <a:r>
              <a:rPr lang="en-US" b="1" dirty="0">
                <a:solidFill>
                  <a:schemeClr val="bg2"/>
                </a:solidFill>
              </a:rPr>
              <a:t>Robert </a:t>
            </a:r>
            <a:r>
              <a:rPr lang="en-US" b="1" dirty="0" err="1">
                <a:solidFill>
                  <a:schemeClr val="bg2"/>
                </a:solidFill>
              </a:rPr>
              <a:t>Burns's</a:t>
            </a:r>
            <a:r>
              <a:rPr lang="en-US" b="1" dirty="0">
                <a:solidFill>
                  <a:schemeClr val="bg2"/>
                </a:solidFill>
              </a:rPr>
              <a:t> Childhood</a:t>
            </a:r>
            <a:endParaRPr lang="ru-RU" b="1" dirty="0">
              <a:solidFill>
                <a:schemeClr val="bg2"/>
              </a:solidFill>
            </a:endParaRPr>
          </a:p>
        </p:txBody>
      </p:sp>
      <p:pic>
        <p:nvPicPr>
          <p:cNvPr id="4" name="Picture 6" descr="http://s017.radikal.ru/i403/1111/40/a8962e634ea6.jpg"/>
          <p:cNvPicPr>
            <a:picLocks noChangeAspect="1" noChangeArrowheads="1"/>
          </p:cNvPicPr>
          <p:nvPr/>
        </p:nvPicPr>
        <p:blipFill>
          <a:blip r:embed="rId2" cstate="print"/>
          <a:srcRect/>
          <a:stretch>
            <a:fillRect/>
          </a:stretch>
        </p:blipFill>
        <p:spPr bwMode="auto">
          <a:xfrm>
            <a:off x="5051150" y="1052736"/>
            <a:ext cx="4001162" cy="3143248"/>
          </a:xfrm>
          <a:prstGeom prst="rect">
            <a:avLst/>
          </a:prstGeom>
          <a:noFill/>
        </p:spPr>
      </p:pic>
      <p:pic>
        <p:nvPicPr>
          <p:cNvPr id="6" name="Picture 4" descr="http://www.gdefon.ru/wallpapers/410682_pole_koloski_tropinka_cvety_vetryanaya_1680x1050_(www.GdeFon.ru).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9512" y="1052736"/>
            <a:ext cx="3347896" cy="2301679"/>
          </a:xfrm>
          <a:prstGeom prst="rect">
            <a:avLst/>
          </a:prstGeom>
          <a:noFill/>
        </p:spPr>
      </p:pic>
      <p:pic>
        <p:nvPicPr>
          <p:cNvPr id="21506" name="Picture 2" descr="C:\Users\Doom\Pictures\Бернс\34 детство.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307950" y="3212976"/>
            <a:ext cx="2743200" cy="3537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0320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407</TotalTime>
  <Words>599</Words>
  <Application>Microsoft Office PowerPoint</Application>
  <PresentationFormat>Экран (4:3)</PresentationFormat>
  <Paragraphs>74</Paragraphs>
  <Slides>35</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Бумажная</vt:lpstr>
      <vt:lpstr>         </vt:lpstr>
      <vt:lpstr>Презентация PowerPoint</vt:lpstr>
      <vt:lpstr>The Nature Of Scotland</vt:lpstr>
      <vt:lpstr> «В горах моё сердце»    </vt:lpstr>
      <vt:lpstr>Ancient castles of Scotland</vt:lpstr>
      <vt:lpstr>Scottish national dress</vt:lpstr>
      <vt:lpstr>Scottish musical instrument</vt:lpstr>
      <vt:lpstr>       Robert Burns was born on January,25,1759, in a small clay cottage at Alloway in Ayrshire, Scotland.</vt:lpstr>
      <vt:lpstr>Robert Burns's Childhood</vt:lpstr>
      <vt:lpstr>The poet’s childhood and education </vt:lpstr>
      <vt:lpstr>Burns's family</vt:lpstr>
      <vt:lpstr>Robert was a capable boy, and with the help of his new teacher, learned French and Latin and became fond of reading. His  favourite  authors were William Shakespeare, Laurence  Sterne and  Robert Fergusson.</vt:lpstr>
      <vt:lpstr>     The young men worked hard, but the land gave poor crops and the affairs of the family went from bad to worse.  </vt:lpstr>
      <vt:lpstr> Robert Burns began to write poetry when he has fifteen. He composed verses to the melodies of folk-songs. He sang of the woods, fields and wonderful valleys of his native land.  </vt:lpstr>
      <vt:lpstr>       The first works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Burns  was a remarkable lyric poet.  His masterful touch upon the human heart-strings is the most characteristic feature of his talent.</vt:lpstr>
      <vt:lpstr>Презентация PowerPoint</vt:lpstr>
      <vt:lpstr>Презентация PowerPoint</vt:lpstr>
      <vt:lpstr>Презентация PowerPoint</vt:lpstr>
      <vt:lpstr>Презентация PowerPoint</vt:lpstr>
      <vt:lpstr>     “ When Scotland  forgets Burns, then history will forget Scotland ”              J. S. Blackie </vt:lpstr>
      <vt:lpstr>Презентация PowerPoint</vt:lpstr>
      <vt:lpstr> «В полях под снегом и дождём…» </vt:lpstr>
      <vt:lpstr>Burns` Night is celebrated on the 25th of January  </vt:lpstr>
      <vt:lpstr>Burns` Night </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Doom</dc:creator>
  <cp:lastModifiedBy>Doom</cp:lastModifiedBy>
  <cp:revision>83</cp:revision>
  <dcterms:created xsi:type="dcterms:W3CDTF">2018-12-15T14:47:26Z</dcterms:created>
  <dcterms:modified xsi:type="dcterms:W3CDTF">2019-02-25T19:25:27Z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4154932</vt:lpwstr>
  </property>
  <property fmtid="{D5CDD505-2E9C-101B-9397-08002B2CF9AE}" pid="3" name="NXPowerLiteSettings">
    <vt:lpwstr>B64006B004C800</vt:lpwstr>
  </property>
  <property fmtid="{D5CDD505-2E9C-101B-9397-08002B2CF9AE}" pid="4" name="NXPowerLiteVersion">
    <vt:lpwstr>D4.3.1</vt:lpwstr>
  </property>
</Properties>
</file>