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F23C-994C-4249-ADBE-44D1EA3B7059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8E9DA-B333-4BE5-A7FD-C24DF6910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267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F23C-994C-4249-ADBE-44D1EA3B7059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8E9DA-B333-4BE5-A7FD-C24DF6910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977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F23C-994C-4249-ADBE-44D1EA3B7059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8E9DA-B333-4BE5-A7FD-C24DF6910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459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F23C-994C-4249-ADBE-44D1EA3B7059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8E9DA-B333-4BE5-A7FD-C24DF6910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402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F23C-994C-4249-ADBE-44D1EA3B7059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8E9DA-B333-4BE5-A7FD-C24DF6910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189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F23C-994C-4249-ADBE-44D1EA3B7059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8E9DA-B333-4BE5-A7FD-C24DF6910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126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F23C-994C-4249-ADBE-44D1EA3B7059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8E9DA-B333-4BE5-A7FD-C24DF6910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02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F23C-994C-4249-ADBE-44D1EA3B7059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8E9DA-B333-4BE5-A7FD-C24DF6910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462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F23C-994C-4249-ADBE-44D1EA3B7059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8E9DA-B333-4BE5-A7FD-C24DF6910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966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F23C-994C-4249-ADBE-44D1EA3B7059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8E9DA-B333-4BE5-A7FD-C24DF6910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323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F23C-994C-4249-ADBE-44D1EA3B7059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8E9DA-B333-4BE5-A7FD-C24DF6910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11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0F23C-994C-4249-ADBE-44D1EA3B7059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8E9DA-B333-4BE5-A7FD-C24DF6910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195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421" y="470263"/>
            <a:ext cx="4369526" cy="58260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0412" y="470263"/>
            <a:ext cx="4369526" cy="582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377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6069" y="320038"/>
            <a:ext cx="8247017" cy="618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036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6697" y="248194"/>
            <a:ext cx="8395063" cy="629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793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6514" y="365760"/>
            <a:ext cx="79248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574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0388" y="502919"/>
            <a:ext cx="7724503" cy="579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9990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1</cp:revision>
  <dcterms:created xsi:type="dcterms:W3CDTF">2019-02-25T18:41:52Z</dcterms:created>
  <dcterms:modified xsi:type="dcterms:W3CDTF">2019-02-25T18:42:14Z</dcterms:modified>
</cp:coreProperties>
</file>