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74" r:id="rId3"/>
    <p:sldId id="257" r:id="rId4"/>
    <p:sldId id="277" r:id="rId5"/>
    <p:sldId id="275" r:id="rId6"/>
    <p:sldId id="273" r:id="rId7"/>
    <p:sldId id="27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15" autoAdjust="0"/>
    <p:restoredTop sz="94660"/>
  </p:normalViewPr>
  <p:slideViewPr>
    <p:cSldViewPr>
      <p:cViewPr varScale="1">
        <p:scale>
          <a:sx n="103" d="100"/>
          <a:sy n="103" d="100"/>
        </p:scale>
        <p:origin x="-21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571480"/>
            <a:ext cx="8229600" cy="1071570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1">
                    <a:lumMod val="95000"/>
                  </a:schemeClr>
                </a:solidFill>
              </a:rPr>
            </a:br>
            <a:endParaRPr lang="ru-RU" sz="4000" i="1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47300" y="4653136"/>
            <a:ext cx="4429156" cy="1656184"/>
          </a:xfrm>
        </p:spPr>
        <p:txBody>
          <a:bodyPr>
            <a:normAutofit/>
          </a:bodyPr>
          <a:lstStyle/>
          <a:p>
            <a:pPr algn="ctr"/>
            <a:r>
              <a:rPr lang="ru-RU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Бызова</a:t>
            </a:r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Надежда Кузьминична</a:t>
            </a:r>
          </a:p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МАДОУ № 51</a:t>
            </a:r>
          </a:p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г. </a:t>
            </a:r>
            <a:r>
              <a:rPr lang="ru-RU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Ленинска-Кузнецкого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692696"/>
            <a:ext cx="8064896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Свойства воздуха и способы его обнаружения</a:t>
            </a:r>
          </a:p>
          <a:p>
            <a:pPr algn="ctr"/>
            <a: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Опыты и исследования в средней группе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285728"/>
            <a:ext cx="8064896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подвести детей к пониманию того, что воздух есть вокруг и внутри нас; дать </a:t>
            </a:r>
            <a:r>
              <a:rPr lang="ru-RU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предтавление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о том, что он обладает свойствами, а также дать представление о том, что ветер – это воздух, способствовать овладению некоторыми способами обнаружения воздуха; 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развивать любознательность, наблюдательность, интерес познавательно- исследовательской деятельности;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воспитывать бережное отношение к окружающему миру, желание исследовать некоторыми доступными средствами.</a:t>
            </a:r>
          </a:p>
          <a:p>
            <a:endParaRPr lang="ru-RU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1076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00269"/>
            <a:ext cx="7125113" cy="924475"/>
          </a:xfrm>
        </p:spPr>
        <p:txBody>
          <a:bodyPr>
            <a:normAutofit/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«Поймай воздух»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" name="Picture 2" descr="C:\Users\user32\Desktop\Надежда Куз\20190208_09123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142984"/>
            <a:ext cx="2000264" cy="24055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user32\Desktop\Надежда Куз\20190208_09131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58" y="642918"/>
            <a:ext cx="4929190" cy="27726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user32\Desktop\Надежда Куз\20190208_09145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3786190"/>
            <a:ext cx="3810027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Users\user32\Desktop\Надежда Куз\20190208_09150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14810" y="3500438"/>
            <a:ext cx="3643338" cy="2894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302359"/>
            <a:ext cx="8001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«Дуновение ветра»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050" name="Picture 2" descr="C:\Users\user32\Desktop\Надежда Куз\20190208_09195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214422"/>
            <a:ext cx="4031246" cy="2571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user32\Desktop\Надежда Куз\20190208_09194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4810" y="3071810"/>
            <a:ext cx="4143404" cy="35096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8662" y="357166"/>
            <a:ext cx="38074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«Кипящий чайник»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074" name="Picture 2" descr="C:\Users\user32\Desktop\Надежда Куз\20190208_0920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071546"/>
            <a:ext cx="4698912" cy="27860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Users\user32\Desktop\Надежда Куз\20190208_09205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2" y="2428868"/>
            <a:ext cx="4071966" cy="22904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C:\Users\user32\Desktop\Надежда Куз\20190208_09210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327491" y="4143380"/>
            <a:ext cx="3905292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19124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28596" y="142853"/>
            <a:ext cx="4286280" cy="857255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«Воздух нужен всем»</a:t>
            </a:r>
            <a:endParaRPr lang="ru-RU" sz="2800" dirty="0"/>
          </a:p>
        </p:txBody>
      </p:sp>
      <p:pic>
        <p:nvPicPr>
          <p:cNvPr id="3" name="Picture 2" descr="C:\Users\user32\Desktop\Надежда Куз\20190208_0911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214422"/>
            <a:ext cx="3233613" cy="4071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C:\Users\user32\Desktop\Надежда Куз\20190208_09095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71934" y="2285992"/>
            <a:ext cx="4500594" cy="29170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65267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85786" y="357166"/>
            <a:ext cx="41504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«Волшебный шарик»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" name="Picture 2" descr="C:\Users\user32\Desktop\Надежда Куз\20190208_09185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85918" y="1500174"/>
            <a:ext cx="4500594" cy="44172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23003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495</TotalTime>
  <Words>116</Words>
  <Application>Microsoft Office PowerPoint</Application>
  <PresentationFormat>Экран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Spring</vt:lpstr>
      <vt:lpstr> </vt:lpstr>
      <vt:lpstr>Слайд 2</vt:lpstr>
      <vt:lpstr>«Поймай воздух»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user32</cp:lastModifiedBy>
  <cp:revision>48</cp:revision>
  <dcterms:created xsi:type="dcterms:W3CDTF">2013-02-07T11:51:24Z</dcterms:created>
  <dcterms:modified xsi:type="dcterms:W3CDTF">2019-02-26T09:55:01Z</dcterms:modified>
</cp:coreProperties>
</file>