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56" r:id="rId2"/>
    <p:sldId id="263" r:id="rId3"/>
    <p:sldId id="261" r:id="rId4"/>
    <p:sldId id="265" r:id="rId5"/>
    <p:sldId id="257" r:id="rId6"/>
    <p:sldId id="258" r:id="rId7"/>
    <p:sldId id="259" r:id="rId8"/>
    <p:sldId id="260" r:id="rId9"/>
    <p:sldId id="262" r:id="rId10"/>
    <p:sldId id="264" r:id="rId11"/>
  </p:sldIdLst>
  <p:sldSz cx="3060700" cy="1979613"/>
  <p:notesSz cx="6858000" cy="9144000"/>
  <p:defaultTextStyle>
    <a:defPPr>
      <a:defRPr lang="ru-RU"/>
    </a:defPPr>
    <a:lvl1pPr marL="0" algn="l" defTabSz="267462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1pPr>
    <a:lvl2pPr marL="133731" algn="l" defTabSz="267462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2pPr>
    <a:lvl3pPr marL="267462" algn="l" defTabSz="267462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3pPr>
    <a:lvl4pPr marL="401193" algn="l" defTabSz="267462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4pPr>
    <a:lvl5pPr marL="534924" algn="l" defTabSz="267462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5pPr>
    <a:lvl6pPr marL="668655" algn="l" defTabSz="267462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6pPr>
    <a:lvl7pPr marL="802386" algn="l" defTabSz="267462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7pPr>
    <a:lvl8pPr marL="936117" algn="l" defTabSz="267462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8pPr>
    <a:lvl9pPr marL="1069848" algn="l" defTabSz="267462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">
          <p15:clr>
            <a:srgbClr val="A4A3A4"/>
          </p15:clr>
        </p15:guide>
        <p15:guide id="2" pos="9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4" d="100"/>
          <a:sy n="354" d="100"/>
        </p:scale>
        <p:origin x="1728" y="270"/>
      </p:cViewPr>
      <p:guideLst>
        <p:guide orient="horz" pos="624"/>
        <p:guide pos="9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3060700" cy="1979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191" y="125"/>
            <a:ext cx="3060318" cy="1979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191" y="125"/>
            <a:ext cx="3060318" cy="1979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" y="125"/>
            <a:ext cx="3060318" cy="197936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834373" y="1470588"/>
            <a:ext cx="2073292" cy="267073"/>
          </a:xfrm>
        </p:spPr>
        <p:txBody>
          <a:bodyPr/>
          <a:lstStyle>
            <a:lvl1pPr marL="0" indent="0" algn="r">
              <a:buNone/>
              <a:defRPr sz="800"/>
            </a:lvl1pPr>
            <a:lvl2pPr marL="133731" indent="0" algn="ctr">
              <a:buNone/>
            </a:lvl2pPr>
            <a:lvl3pPr marL="267462" indent="0" algn="ctr">
              <a:buNone/>
            </a:lvl3pPr>
            <a:lvl4pPr marL="401193" indent="0" algn="ctr">
              <a:buNone/>
            </a:lvl4pPr>
            <a:lvl5pPr marL="534924" indent="0" algn="ctr">
              <a:buNone/>
            </a:lvl5pPr>
            <a:lvl6pPr marL="668655" indent="0" algn="ctr">
              <a:buNone/>
            </a:lvl6pPr>
            <a:lvl7pPr marL="802386" indent="0" algn="ctr">
              <a:buNone/>
            </a:lvl7pPr>
            <a:lvl8pPr marL="936117" indent="0" algn="ctr">
              <a:buNone/>
            </a:lvl8pPr>
            <a:lvl9pPr marL="1069848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371203" y="1041130"/>
            <a:ext cx="2536463" cy="424334"/>
          </a:xfrm>
        </p:spPr>
        <p:txBody>
          <a:bodyPr anchor="b" anchorCtr="0"/>
          <a:lstStyle>
            <a:lvl1pPr algn="r">
              <a:defRPr sz="1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53035" y="103762"/>
            <a:ext cx="2754630" cy="329936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3035" y="103762"/>
            <a:ext cx="2754630" cy="329936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153036" y="461910"/>
            <a:ext cx="1351809" cy="130645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1555857" y="461910"/>
            <a:ext cx="1351809" cy="130645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3035" y="103762"/>
            <a:ext cx="2754630" cy="329936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3035" y="103762"/>
            <a:ext cx="2754630" cy="329936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153036" y="461910"/>
            <a:ext cx="1351809" cy="130645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1555857" y="461910"/>
            <a:ext cx="1351809" cy="130645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3035" y="103762"/>
            <a:ext cx="2754630" cy="329936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9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191" y="125"/>
            <a:ext cx="3060318" cy="1979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1" y="125"/>
            <a:ext cx="3060318" cy="1979365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153035" y="103762"/>
            <a:ext cx="2754630" cy="329936"/>
          </a:xfrm>
          <a:prstGeom prst="rect">
            <a:avLst/>
          </a:prstGeom>
        </p:spPr>
        <p:txBody>
          <a:bodyPr lIns="26746" tIns="13373" rIns="26746" bIns="13373"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153035" y="461910"/>
            <a:ext cx="2754630" cy="1306453"/>
          </a:xfrm>
          <a:prstGeom prst="rect">
            <a:avLst/>
          </a:prstGeom>
        </p:spPr>
        <p:txBody>
          <a:bodyPr lIns="26746" tIns="13373" rIns="26746" bIns="13373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153036" y="1802731"/>
            <a:ext cx="714163" cy="137473"/>
          </a:xfrm>
          <a:prstGeom prst="rect">
            <a:avLst/>
          </a:prstGeom>
        </p:spPr>
        <p:txBody>
          <a:bodyPr lIns="26746" tIns="13373" rIns="26746" bIns="13373"/>
          <a:lstStyle>
            <a:lvl1pPr>
              <a:defRPr sz="300">
                <a:latin typeface="+mn-lt"/>
              </a:defRPr>
            </a:lvl1pPr>
          </a:lstStyle>
          <a:p>
            <a:fld id="{5C14FD69-4A85-4715-A222-ABB225B63BC6}" type="datetimeFigureOut">
              <a:rPr lang="en-US" smtClean="0"/>
              <a:pPr/>
              <a:t>9/4/2014</a:t>
            </a:fld>
            <a:endParaRPr lang="en-US" sz="300" dirty="0" smtClean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1045739" y="1802731"/>
            <a:ext cx="969222" cy="137473"/>
          </a:xfrm>
          <a:prstGeom prst="rect">
            <a:avLst/>
          </a:prstGeom>
        </p:spPr>
        <p:txBody>
          <a:bodyPr lIns="26746" tIns="13373" rIns="26746" bIns="13373"/>
          <a:lstStyle>
            <a:lvl1pPr algn="ctr">
              <a:defRPr sz="300">
                <a:latin typeface="+mn-lt"/>
              </a:defRPr>
            </a:lvl1pPr>
          </a:lstStyle>
          <a:p>
            <a:pPr algn="ctr"/>
            <a:endParaRPr lang="en-US" sz="300" dirty="0" smtClean="0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2193503" y="1802731"/>
            <a:ext cx="714163" cy="137473"/>
          </a:xfrm>
          <a:prstGeom prst="rect">
            <a:avLst/>
          </a:prstGeom>
        </p:spPr>
        <p:txBody>
          <a:bodyPr lIns="26746" tIns="13373" rIns="26746" bIns="13373"/>
          <a:lstStyle>
            <a:lvl1pPr>
              <a:defRPr sz="300">
                <a:latin typeface="+mn-lt"/>
              </a:defRPr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3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</p:sldLayoutIdLst>
  <p:timing>
    <p:tnLst>
      <p:par>
        <p:cTn id="1" dur="indefinite" restart="never" nodeType="tmRoot"/>
      </p:par>
    </p:tnLst>
  </p:timing>
  <p:txStyles>
    <p:titleStyle>
      <a:defPPr>
        <a:defRPr sz="13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11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100298" indent="-100298" eaLnBrk="1" hangingPunct="1">
        <a:buChar char="•"/>
        <a:defRPr sz="800">
          <a:latin typeface="+mn-lt"/>
        </a:defRPr>
      </a:lvl1pPr>
      <a:lvl2pPr marL="217313" indent="-83582" eaLnBrk="1" hangingPunct="1">
        <a:buChar char="–"/>
        <a:defRPr sz="700">
          <a:latin typeface="+mn-lt"/>
        </a:defRPr>
      </a:lvl2pPr>
      <a:lvl3pPr marL="334328" indent="-66866" eaLnBrk="1" hangingPunct="1">
        <a:buChar char="•"/>
        <a:defRPr sz="700">
          <a:latin typeface="+mn-lt"/>
        </a:defRPr>
      </a:lvl3pPr>
      <a:lvl4pPr marL="468059" indent="-66866" eaLnBrk="1" hangingPunct="1">
        <a:buChar char="–"/>
        <a:defRPr sz="600">
          <a:latin typeface="+mn-lt"/>
        </a:defRPr>
      </a:lvl4pPr>
      <a:lvl5pPr marL="601790" indent="-66866" eaLnBrk="1" hangingPunct="1">
        <a:buChar char="»"/>
        <a:defRPr sz="600">
          <a:latin typeface="+mn-lt"/>
        </a:defRPr>
      </a:lvl5pPr>
      <a:lvl6pPr marL="735521" indent="-66866" eaLnBrk="1" hangingPunct="1">
        <a:buChar char="•"/>
        <a:defRPr sz="600"/>
      </a:lvl6pPr>
      <a:lvl7pPr marL="869252" indent="-66866" eaLnBrk="1" hangingPunct="1">
        <a:buChar char="•"/>
        <a:defRPr sz="600"/>
      </a:lvl7pPr>
      <a:lvl8pPr marL="1002983" indent="-66866" eaLnBrk="1" hangingPunct="1">
        <a:buChar char="•"/>
        <a:defRPr sz="600"/>
      </a:lvl8pPr>
      <a:lvl9pPr marL="1136714" indent="-66866" eaLnBrk="1" hangingPunct="1">
        <a:buChar char="•"/>
        <a:defRPr sz="6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133731" eaLnBrk="1" hangingPunct="1"/>
      <a:lvl3pPr marL="267462" eaLnBrk="1" hangingPunct="1"/>
      <a:lvl4pPr marL="401193" eaLnBrk="1" hangingPunct="1"/>
      <a:lvl5pPr marL="534924" eaLnBrk="1" hangingPunct="1"/>
      <a:lvl6pPr marL="668655" eaLnBrk="1" hangingPunct="1"/>
      <a:lvl7pPr marL="802386" eaLnBrk="1" hangingPunct="1"/>
      <a:lvl8pPr marL="936117" eaLnBrk="1" hangingPunct="1"/>
      <a:lvl9pPr marL="1069848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b_54be8bc057edda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590" y="132550"/>
            <a:ext cx="287431" cy="357190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images.jpeg"/>
          <p:cNvPicPr>
            <a:picLocks noChangeAspect="1" noChangeArrowheads="1"/>
          </p:cNvPicPr>
          <p:nvPr/>
        </p:nvPicPr>
        <p:blipFill>
          <a:blip r:embed="rId3"/>
          <a:srcRect t="14063" b="10937"/>
          <a:stretch>
            <a:fillRect/>
          </a:stretch>
        </p:blipFill>
        <p:spPr bwMode="auto">
          <a:xfrm>
            <a:off x="2344768" y="95033"/>
            <a:ext cx="614342" cy="425208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101590" y="234618"/>
            <a:ext cx="2786062" cy="1001713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 и спорт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ГБОУ «Гимназия № 1503»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17547" y="1133822"/>
            <a:ext cx="30243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53035" y="557758"/>
            <a:ext cx="2754630" cy="1210605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Финансирование;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спортивного инвентаря и оборудования;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Продвижение задач физической культуры и спорта среди взрослого населения.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становления спортивного клуба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8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соревнованиях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35" y="447065"/>
            <a:ext cx="2754629" cy="1478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33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61" y="449698"/>
            <a:ext cx="1008112" cy="13460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382" y="444368"/>
            <a:ext cx="799380" cy="133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55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ГТО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ГТО 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058" y="642313"/>
            <a:ext cx="698055" cy="713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ГТО 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3" y="629765"/>
            <a:ext cx="737104" cy="72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ГТО 2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21" y="642313"/>
            <a:ext cx="792503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Новость на Newsland: Школьников и студентов наградят значками ГТ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617" y="642313"/>
            <a:ext cx="750083" cy="707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3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54" y="161714"/>
            <a:ext cx="1200394" cy="16561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2089" y="161714"/>
            <a:ext cx="1234405" cy="1662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22237" y="461910"/>
            <a:ext cx="2304257" cy="130645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Гимназический спортивный клуб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06" y="446662"/>
            <a:ext cx="2592288" cy="1479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05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0">
              <a:spcBef>
                <a:spcPts val="60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спортивно-оздоровительной  работы и участие всех учащихся в спортивной жизни гимназии;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60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спортивных соревнованиях различного уровня среди образовательных организаций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spcBef>
                <a:spcPts val="60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общественной активности и трудолюбия, творчества и организаторских способностей; </a:t>
            </a:r>
          </a:p>
          <a:p>
            <a:pPr>
              <a:spcBef>
                <a:spcPts val="60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Пропаганда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спортивных достижений, воспитание подрастающего поколения на примере выдающихся спортсменов;</a:t>
            </a:r>
          </a:p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спортивного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клуба: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23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систематического проведения внеклассных физкультурно-спортивных мероприятий с учащимися, учителями и родителями; 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действующих спортивных секций и кружков, школьных команд;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внутришкольных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соревнований, товарищеских спортивных встреч между классами и другими школами; 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широкой пропаганды физической культуры и спорта в общеобразовательном учреждении.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3035" y="156084"/>
            <a:ext cx="2754630" cy="3299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клуба: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4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плавание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волейбол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баскетбол;  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утбол и мини-футбол;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теннис;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бадминтон;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орьба;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трельба;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сдаче нормативов ГТО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0190" y="53702"/>
            <a:ext cx="3096344" cy="4739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Секционные и групповые занятия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видам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спорта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06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Them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TS010073846</Template>
  <TotalTime>155</TotalTime>
  <Words>127</Words>
  <Application>Microsoft Office PowerPoint</Application>
  <PresentationFormat>Произвольный</PresentationFormat>
  <Paragraphs>31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Corbel</vt:lpstr>
      <vt:lpstr>Times New Roman</vt:lpstr>
      <vt:lpstr>Custom Theme</vt:lpstr>
      <vt:lpstr>Физическая культура и спорт  в ГБОУ «Гимназия № 1503» </vt:lpstr>
      <vt:lpstr>Участие в соревнованиях</vt:lpstr>
      <vt:lpstr>Награды </vt:lpstr>
      <vt:lpstr>Комплекс ГТО </vt:lpstr>
      <vt:lpstr>Презентация PowerPoint</vt:lpstr>
      <vt:lpstr>Гимназический спортивный клуб</vt:lpstr>
      <vt:lpstr>Задачи спортивного клуба:  </vt:lpstr>
      <vt:lpstr>Функции клуба: </vt:lpstr>
      <vt:lpstr>Секционные и групповые занятия  по видам спорта </vt:lpstr>
      <vt:lpstr>Проблемы становления спортивного клуба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Титов</dc:creator>
  <cp:lastModifiedBy>Игорь Егоров</cp:lastModifiedBy>
  <cp:revision>12</cp:revision>
  <dcterms:created xsi:type="dcterms:W3CDTF">2013-08-07T11:50:49Z</dcterms:created>
  <dcterms:modified xsi:type="dcterms:W3CDTF">2014-09-04T13:13:53Z</dcterms:modified>
</cp:coreProperties>
</file>