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Override5.xml" ContentType="application/vnd.openxmlformats-officedocument.themeOverr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theme/themeOverride8.xml" ContentType="application/vnd.openxmlformats-officedocument.themeOverr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Override6.xml" ContentType="application/vnd.openxmlformats-officedocument.themeOverr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Override4.xml" ContentType="application/vnd.openxmlformats-officedocument.themeOverr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Override7.xml" ContentType="application/vnd.openxmlformats-officedocument.themeOverr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</p:sldMasterIdLst>
  <p:sldIdLst>
    <p:sldId id="256" r:id="rId6"/>
    <p:sldId id="257" r:id="rId7"/>
    <p:sldId id="261" r:id="rId8"/>
    <p:sldId id="262" r:id="rId9"/>
    <p:sldId id="263" r:id="rId10"/>
    <p:sldId id="264" r:id="rId11"/>
    <p:sldId id="265" r:id="rId12"/>
    <p:sldId id="266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9" r:id="rId23"/>
    <p:sldId id="277" r:id="rId24"/>
    <p:sldId id="280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623F4D-4E8F-40C7-B104-FE194391ACF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601CF9-9B6D-4454-84C0-9879A9D2EB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623F4D-4E8F-40C7-B104-FE194391ACF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601CF9-9B6D-4454-84C0-9879A9D2EB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623F4D-4E8F-40C7-B104-FE194391ACF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601CF9-9B6D-4454-84C0-9879A9D2EB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23F4D-4E8F-40C7-B104-FE194391ACF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1601CF9-9B6D-4454-84C0-9879A9D2EB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B623F4D-4E8F-40C7-B104-FE194391ACF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81601CF9-9B6D-4454-84C0-9879A9D2EB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23F4D-4E8F-40C7-B104-FE194391ACF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01CF9-9B6D-4454-84C0-9879A9D2EB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23F4D-4E8F-40C7-B104-FE194391ACF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01CF9-9B6D-4454-84C0-9879A9D2EB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01CF9-9B6D-4454-84C0-9879A9D2EB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23F4D-4E8F-40C7-B104-FE194391ACF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23F4D-4E8F-40C7-B104-FE194391ACF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01CF9-9B6D-4454-84C0-9879A9D2EB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23F4D-4E8F-40C7-B104-FE194391ACF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01CF9-9B6D-4454-84C0-9879A9D2EB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B623F4D-4E8F-40C7-B104-FE194391ACF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1601CF9-9B6D-4454-84C0-9879A9D2EB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623F4D-4E8F-40C7-B104-FE194391ACF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601CF9-9B6D-4454-84C0-9879A9D2EB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23F4D-4E8F-40C7-B104-FE194391ACF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1601CF9-9B6D-4454-84C0-9879A9D2EB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23F4D-4E8F-40C7-B104-FE194391ACF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01CF9-9B6D-4454-84C0-9879A9D2EB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23F4D-4E8F-40C7-B104-FE194391ACF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01CF9-9B6D-4454-84C0-9879A9D2EB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623F4D-4E8F-40C7-B104-FE194391ACF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601CF9-9B6D-4454-84C0-9879A9D2EB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623F4D-4E8F-40C7-B104-FE194391ACF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601CF9-9B6D-4454-84C0-9879A9D2EB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623F4D-4E8F-40C7-B104-FE194391ACF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601CF9-9B6D-4454-84C0-9879A9D2EB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623F4D-4E8F-40C7-B104-FE194391ACF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601CF9-9B6D-4454-84C0-9879A9D2EB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623F4D-4E8F-40C7-B104-FE194391ACF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601CF9-9B6D-4454-84C0-9879A9D2EB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623F4D-4E8F-40C7-B104-FE194391ACF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601CF9-9B6D-4454-84C0-9879A9D2EB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623F4D-4E8F-40C7-B104-FE194391ACF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601CF9-9B6D-4454-84C0-9879A9D2EB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623F4D-4E8F-40C7-B104-FE194391ACF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601CF9-9B6D-4454-84C0-9879A9D2EB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623F4D-4E8F-40C7-B104-FE194391ACF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601CF9-9B6D-4454-84C0-9879A9D2EB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BB623F4D-4E8F-40C7-B104-FE194391ACF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81601CF9-9B6D-4454-84C0-9879A9D2EB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623F4D-4E8F-40C7-B104-FE194391ACF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601CF9-9B6D-4454-84C0-9879A9D2EB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623F4D-4E8F-40C7-B104-FE194391ACF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601CF9-9B6D-4454-84C0-9879A9D2EB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screen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B623F4D-4E8F-40C7-B104-FE194391ACF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1601CF9-9B6D-4454-84C0-9879A9D2EB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623F4D-4E8F-40C7-B104-FE194391ACF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601CF9-9B6D-4454-84C0-9879A9D2EB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B623F4D-4E8F-40C7-B104-FE194391ACF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81601CF9-9B6D-4454-84C0-9879A9D2EB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623F4D-4E8F-40C7-B104-FE194391ACF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601CF9-9B6D-4454-84C0-9879A9D2EB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623F4D-4E8F-40C7-B104-FE194391ACF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601CF9-9B6D-4454-84C0-9879A9D2EB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623F4D-4E8F-40C7-B104-FE194391ACF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601CF9-9B6D-4454-84C0-9879A9D2EB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623F4D-4E8F-40C7-B104-FE194391ACF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601CF9-9B6D-4454-84C0-9879A9D2EB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B623F4D-4E8F-40C7-B104-FE194391ACF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601CF9-9B6D-4454-84C0-9879A9D2EB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623F4D-4E8F-40C7-B104-FE194391ACF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601CF9-9B6D-4454-84C0-9879A9D2EB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623F4D-4E8F-40C7-B104-FE194391ACF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601CF9-9B6D-4454-84C0-9879A9D2EB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623F4D-4E8F-40C7-B104-FE194391ACF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601CF9-9B6D-4454-84C0-9879A9D2EB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BB623F4D-4E8F-40C7-B104-FE194391ACF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1601CF9-9B6D-4454-84C0-9879A9D2EB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623F4D-4E8F-40C7-B104-FE194391ACF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601CF9-9B6D-4454-84C0-9879A9D2EB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623F4D-4E8F-40C7-B104-FE194391ACF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601CF9-9B6D-4454-84C0-9879A9D2EB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623F4D-4E8F-40C7-B104-FE194391ACF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601CF9-9B6D-4454-84C0-9879A9D2EB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623F4D-4E8F-40C7-B104-FE194391ACF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601CF9-9B6D-4454-84C0-9879A9D2EB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623F4D-4E8F-40C7-B104-FE194391ACF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601CF9-9B6D-4454-84C0-9879A9D2EB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623F4D-4E8F-40C7-B104-FE194391ACF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601CF9-9B6D-4454-84C0-9879A9D2EB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623F4D-4E8F-40C7-B104-FE194391ACF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601CF9-9B6D-4454-84C0-9879A9D2EB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623F4D-4E8F-40C7-B104-FE194391ACF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601CF9-9B6D-4454-84C0-9879A9D2EB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623F4D-4E8F-40C7-B104-FE194391ACF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601CF9-9B6D-4454-84C0-9879A9D2EB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BB623F4D-4E8F-40C7-B104-FE194391ACF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81601CF9-9B6D-4454-84C0-9879A9D2EB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623F4D-4E8F-40C7-B104-FE194391ACF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601CF9-9B6D-4454-84C0-9879A9D2EB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623F4D-4E8F-40C7-B104-FE194391ACF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601CF9-9B6D-4454-84C0-9879A9D2EB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623F4D-4E8F-40C7-B104-FE194391ACF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601CF9-9B6D-4454-84C0-9879A9D2EB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623F4D-4E8F-40C7-B104-FE194391ACF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601CF9-9B6D-4454-84C0-9879A9D2EB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623F4D-4E8F-40C7-B104-FE194391ACF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601CF9-9B6D-4454-84C0-9879A9D2EB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623F4D-4E8F-40C7-B104-FE194391ACF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601CF9-9B6D-4454-84C0-9879A9D2EB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B623F4D-4E8F-40C7-B104-FE194391ACF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81601CF9-9B6D-4454-84C0-9879A9D2EBE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B623F4D-4E8F-40C7-B104-FE194391ACF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81601CF9-9B6D-4454-84C0-9879A9D2EB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B623F4D-4E8F-40C7-B104-FE194391ACF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81601CF9-9B6D-4454-84C0-9879A9D2EBE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screen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BB623F4D-4E8F-40C7-B104-FE194391ACF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1601CF9-9B6D-4454-84C0-9879A9D2EBE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B623F4D-4E8F-40C7-B104-FE194391ACF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81601CF9-9B6D-4454-84C0-9879A9D2EBE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slideLayout" Target="../slideLayouts/slideLayout29.xml"/><Relationship Id="rId1" Type="http://schemas.openxmlformats.org/officeDocument/2006/relationships/themeOverride" Target="../theme/themeOverride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slideLayout" Target="../slideLayouts/slideLayout51.xml"/><Relationship Id="rId1" Type="http://schemas.openxmlformats.org/officeDocument/2006/relationships/themeOverride" Target="../theme/themeOverride8.xml"/><Relationship Id="rId4" Type="http://schemas.openxmlformats.org/officeDocument/2006/relationships/image" Target="../media/image28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5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5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5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29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18.xml"/><Relationship Id="rId1" Type="http://schemas.openxmlformats.org/officeDocument/2006/relationships/themeOverride" Target="../theme/themeOverride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4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06896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«Не жалею, не зову, не плачу…»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>
          <a:xfrm>
            <a:off x="395536" y="4293096"/>
            <a:ext cx="8229600" cy="2221707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</a:t>
            </a:r>
            <a:r>
              <a:rPr lang="ru-RU" sz="3200" dirty="0" smtClean="0">
                <a:latin typeface="Monotype Corsiva" pitchFamily="66" charset="0"/>
                <a:cs typeface="Times New Roman" pitchFamily="18" charset="0"/>
              </a:rPr>
              <a:t>Устный журнал, посвященный С. А. Есенину</a:t>
            </a:r>
            <a:endParaRPr lang="ru-RU" sz="3200" dirty="0"/>
          </a:p>
        </p:txBody>
      </p:sp>
      <p:pic>
        <p:nvPicPr>
          <p:cNvPr id="1026" name="Picture 2" descr="http://img0.liveinternet.ru/images/attach/b/4/112/856/112856278_3210752_12_esenin_2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27583" y="764704"/>
            <a:ext cx="3751173" cy="28083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80" name="Picture 4" descr="http://proxy11.media.online.ua/uol/r3-25d0fe6485/5150ef22c7bcc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536" y="332656"/>
            <a:ext cx="4143375" cy="609600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644008" y="3140968"/>
            <a:ext cx="417646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Лидия Ивановна Кашина </a:t>
            </a:r>
            <a:endParaRPr lang="ru-RU" sz="3200" b="1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88024" y="3068960"/>
            <a:ext cx="4042903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i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Зинаида Николаевна </a:t>
            </a:r>
          </a:p>
          <a:p>
            <a:pPr algn="ctr"/>
            <a:r>
              <a:rPr lang="ru-RU" sz="3200" b="1" i="1" dirty="0" err="1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Райх</a:t>
            </a:r>
            <a:endParaRPr lang="ru-RU" sz="3200" b="1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3490" name="Picture 2" descr="http://www.vokrugsveta.ru/img/cmn/2007/12/19/02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11560" y="1124744"/>
            <a:ext cx="4032448" cy="48066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3968" y="5013176"/>
            <a:ext cx="432176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i="1" dirty="0" err="1" smtClean="0">
                <a:latin typeface="Times New Roman" pitchFamily="18" charset="0"/>
                <a:cs typeface="Times New Roman" pitchFamily="18" charset="0"/>
              </a:rPr>
              <a:t>Айседора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  </a:t>
            </a:r>
            <a:r>
              <a:rPr lang="ru-RU" sz="4000" b="1" i="1" dirty="0" err="1" smtClean="0">
                <a:latin typeface="Times New Roman" pitchFamily="18" charset="0"/>
                <a:cs typeface="Times New Roman" pitchFamily="18" charset="0"/>
              </a:rPr>
              <a:t>Дункан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4514" name="Picture 2" descr="http://russiahousenews.info/images/stories/Gazeta/07-20/Isadora_Duncan_Esenin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560" y="476671"/>
            <a:ext cx="3888432" cy="4406891"/>
          </a:xfrm>
          <a:prstGeom prst="rect">
            <a:avLst/>
          </a:prstGeom>
          <a:noFill/>
        </p:spPr>
      </p:pic>
      <p:pic>
        <p:nvPicPr>
          <p:cNvPr id="64516" name="Picture 4" descr="http://content.foto.mail.ru/mail/babuchka_67/_blogs/i-327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372200" y="620688"/>
            <a:ext cx="2232248" cy="32155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2" descr="http://go3.imgsmail.ru/imgpreview?key=3088c91afb8a2650&amp;mb=imgdb_preview_62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83568" y="980727"/>
            <a:ext cx="3816424" cy="5095919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283968" y="2708920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Августа Леонидовна  </a:t>
            </a:r>
          </a:p>
          <a:p>
            <a:pPr algn="ctr"/>
            <a:r>
              <a:rPr lang="ru-RU" sz="3200" b="1" i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Миклашевская</a:t>
            </a:r>
            <a:r>
              <a:rPr lang="ru-RU" sz="3200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 </a:t>
            </a:r>
            <a:endParaRPr lang="ru-RU" sz="32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16016" y="2708920"/>
            <a:ext cx="4037644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i="1" dirty="0" err="1" smtClean="0">
                <a:latin typeface="Times New Roman" pitchFamily="18" charset="0"/>
                <a:cs typeface="Times New Roman" pitchFamily="18" charset="0"/>
              </a:rPr>
              <a:t>Шагандухт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err="1" smtClean="0">
                <a:latin typeface="Times New Roman" pitchFamily="18" charset="0"/>
                <a:cs typeface="Times New Roman" pitchFamily="18" charset="0"/>
              </a:rPr>
              <a:t>Нерсесовна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2800" b="1" i="1" dirty="0" err="1" smtClean="0">
                <a:latin typeface="Times New Roman" pitchFamily="18" charset="0"/>
                <a:cs typeface="Times New Roman" pitchFamily="18" charset="0"/>
              </a:rPr>
              <a:t>Тальян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6562" name="Picture 2" descr="http://cs316716.userapi.com/v316716907/3b37/50xu6ai55To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11560" y="548680"/>
            <a:ext cx="3905250" cy="57054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2" descr="http://www.ljplus.ru/img/f/l/florik/tolstaya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5576" y="836712"/>
            <a:ext cx="3744416" cy="514499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148064" y="2996952"/>
            <a:ext cx="3353419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i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Софья Андреевна</a:t>
            </a:r>
          </a:p>
          <a:p>
            <a:pPr algn="ctr"/>
            <a:r>
              <a:rPr lang="ru-RU" sz="3200" b="1" i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Толстая</a:t>
            </a:r>
            <a:endParaRPr lang="ru-RU" sz="3200" b="1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2" descr="http://content.foto.my.mail.ru/mail/fenina-aa/_blogs/i-8832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051720" y="908720"/>
            <a:ext cx="5153025" cy="5715000"/>
          </a:xfrm>
          <a:prstGeom prst="rect">
            <a:avLst/>
          </a:prstGeom>
          <a:noFill/>
        </p:spPr>
      </p:pic>
      <p:sp>
        <p:nvSpPr>
          <p:cNvPr id="68611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«Для зверей приятель я хороший»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8612" name="Rectangle 4"/>
          <p:cNvSpPr>
            <a:spLocks noChangeArrowheads="1"/>
          </p:cNvSpPr>
          <p:nvPr/>
        </p:nvSpPr>
        <p:spPr bwMode="auto">
          <a:xfrm>
            <a:off x="0" y="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«Для зверей приятель я хороший…»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accent4">
                  <a:lumMod val="20000"/>
                  <a:lumOff val="8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91880" y="548680"/>
            <a:ext cx="54726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«Ты одна мне помощь и отрада…»</a:t>
            </a:r>
            <a:endParaRPr lang="ru-RU" sz="36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9634" name="Picture 2" descr="http://img3.proshkolu.ru/content/media/pic/std/3000000/2302000/2301970-2de661db3c4cd2bf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1484784"/>
            <a:ext cx="2657475" cy="3429001"/>
          </a:xfrm>
          <a:prstGeom prst="rect">
            <a:avLst/>
          </a:prstGeom>
          <a:noFill/>
        </p:spPr>
      </p:pic>
      <p:pic>
        <p:nvPicPr>
          <p:cNvPr id="69636" name="Picture 4" descr="http://nashashcola.ru/wp-content/uploads/2014/01/Esenin-Stihi_o_Rodine-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486150" y="2852936"/>
            <a:ext cx="5657850" cy="3629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4" name="Picture 2" descr="C:\Users\олеся\Desktop\11ed574e66e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60" name="Picture 4" descr="http://content.foto.mail.ru/mail/anna.savina.67/_myphoto/i-1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0" y="0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«Куда несет нас рок событий»</a:t>
            </a:r>
            <a:endParaRPr lang="ru-RU" sz="3200" dirty="0">
              <a:solidFill>
                <a:schemeClr val="accent3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99px.ru/sstorage/53/2013/07/mid_74502_919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07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0" dirty="0" smtClean="0">
                <a:solidFill>
                  <a:schemeClr val="bg1"/>
                </a:solidFill>
                <a:effectLst/>
                <a:latin typeface="Mistral" pitchFamily="66" charset="0"/>
              </a:rPr>
              <a:t>(3 октября 1895 – 28 декабря 1925)</a:t>
            </a:r>
            <a:endParaRPr lang="ru-RU" sz="4000" b="0" dirty="0">
              <a:solidFill>
                <a:schemeClr val="bg1"/>
              </a:solidFill>
              <a:effectLst/>
              <a:latin typeface="Mistral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106" name="Picture 10" descr="http://gorod.tomsk.ru/i/u/7966/el1-544-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63888" y="836712"/>
            <a:ext cx="1800200" cy="20756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22" name="Picture 6" descr="http://edelvaice.com/myimages/papka/pero_bumaga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 rot="20453238">
            <a:off x="1029097" y="572524"/>
            <a:ext cx="6552728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«Цветите, юные! И здоровейте телом!</a:t>
            </a:r>
            <a:br>
              <a:rPr lang="ru-RU" sz="20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 нас иная жизнь, у вас другой напев.</a:t>
            </a:r>
            <a:br>
              <a:rPr lang="ru-RU" sz="20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 я пойду один к неведомым пределам,</a:t>
            </a:r>
            <a:br>
              <a:rPr lang="ru-RU" sz="20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Душой бунтующей навеки присмирев.</a:t>
            </a:r>
            <a:br>
              <a:rPr lang="ru-RU" sz="20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Но и тогда,</a:t>
            </a:r>
            <a:br>
              <a:rPr lang="ru-RU" sz="20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Когда во всей планете</a:t>
            </a:r>
            <a:br>
              <a:rPr lang="ru-RU" sz="20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Пройдёт вражда племен,</a:t>
            </a:r>
            <a:br>
              <a:rPr lang="ru-RU" sz="20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Исчезнет ложь и грусть,-</a:t>
            </a:r>
            <a:br>
              <a:rPr lang="ru-RU" sz="20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Я буду воспевать</a:t>
            </a:r>
            <a:br>
              <a:rPr lang="ru-RU" sz="20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Всем существованием в поэте</a:t>
            </a:r>
            <a:br>
              <a:rPr lang="ru-RU" sz="20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Шестую часть земли</a:t>
            </a:r>
            <a:br>
              <a:rPr lang="ru-RU" sz="20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 названием кратким «Русь».</a:t>
            </a:r>
            <a:br>
              <a:rPr lang="ru-RU" sz="20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С.А.Есенин</a:t>
            </a:r>
            <a:endParaRPr lang="ru-RU" sz="2000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6024" name="Picture 8" descr="http://go3.imgsmail.ru/imgpreview?key=51c68ff25087f2f0&amp;mb=imgdb_preview_550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20370575">
            <a:off x="322751" y="2859029"/>
            <a:ext cx="2699792" cy="33634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5" name="Picture 7" descr="родители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5576" y="1916832"/>
            <a:ext cx="3124200" cy="4495800"/>
          </a:xfrm>
          <a:prstGeom prst="rect">
            <a:avLst/>
          </a:prstGeom>
          <a:noFill/>
        </p:spPr>
      </p:pic>
      <p:pic>
        <p:nvPicPr>
          <p:cNvPr id="7179" name="Picture 11" descr="дед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372200" y="3140968"/>
            <a:ext cx="1905000" cy="2990850"/>
          </a:xfrm>
          <a:prstGeom prst="rect">
            <a:avLst/>
          </a:prstGeom>
          <a:noFill/>
        </p:spPr>
      </p:pic>
      <p:sp>
        <p:nvSpPr>
          <p:cNvPr id="7181" name="Text Box 13"/>
          <p:cNvSpPr txBox="1">
            <a:spLocks noChangeArrowheads="1"/>
          </p:cNvSpPr>
          <p:nvPr/>
        </p:nvSpPr>
        <p:spPr bwMode="auto">
          <a:xfrm>
            <a:off x="4648200" y="2348880"/>
            <a:ext cx="4495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i="1" dirty="0">
                <a:latin typeface="Arial" charset="0"/>
              </a:rPr>
              <a:t>Фёдор Андреевич Титов, дед поэта</a:t>
            </a:r>
            <a:r>
              <a:rPr lang="ru-RU" dirty="0">
                <a:latin typeface="Arial" charset="0"/>
              </a:rPr>
              <a:t>   </a:t>
            </a:r>
          </a:p>
        </p:txBody>
      </p:sp>
      <p:sp>
        <p:nvSpPr>
          <p:cNvPr id="7182" name="Text Box 14"/>
          <p:cNvSpPr txBox="1">
            <a:spLocks noChangeArrowheads="1"/>
          </p:cNvSpPr>
          <p:nvPr/>
        </p:nvSpPr>
        <p:spPr bwMode="auto">
          <a:xfrm>
            <a:off x="467544" y="1196752"/>
            <a:ext cx="6553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i="1" dirty="0">
                <a:latin typeface="Arial" charset="0"/>
              </a:rPr>
              <a:t>Александр Никитич и Татьяна Федоровна Есенины</a:t>
            </a:r>
          </a:p>
        </p:txBody>
      </p:sp>
      <p:sp>
        <p:nvSpPr>
          <p:cNvPr id="7183" name="WordArt 15"/>
          <p:cNvSpPr>
            <a:spLocks noChangeArrowheads="1" noChangeShapeType="1" noTextEdit="1"/>
          </p:cNvSpPr>
          <p:nvPr/>
        </p:nvSpPr>
        <p:spPr bwMode="auto">
          <a:xfrm>
            <a:off x="2590800" y="457200"/>
            <a:ext cx="44196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Родители поэта</a:t>
            </a:r>
            <a:endParaRPr lang="ru-RU" sz="3600" kern="10" dirty="0">
              <a:ln w="9525">
                <a:noFill/>
                <a:round/>
                <a:headEnd/>
                <a:tailEnd/>
              </a:ln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stour.ru/upload/img/362858136921775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"/>
            <a:ext cx="9144000" cy="686228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55576" y="6021288"/>
            <a:ext cx="763087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Родина поэта – село Константиново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www.roadplanet.ru/img/reports/594/img/1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6091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699792" y="188640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«Колокол дремавший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Разбудил поля…»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teplohod62.ru/images/konst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247956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188640"/>
            <a:ext cx="932452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«Но  более всего любовь к родному краю меня томила, мучила и жгла»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2" name="Picture 4" descr="http://beloedelo.ru/admin/upload/user_21/image/esenin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92080" y="4437112"/>
            <a:ext cx="3456384" cy="21472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t-smertina.narod.ru/litphoto/esenin-photo/sergey-esenin-4s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43608" y="548680"/>
            <a:ext cx="3600400" cy="5465955"/>
          </a:xfrm>
          <a:prstGeom prst="rect">
            <a:avLst/>
          </a:prstGeom>
          <a:noFill/>
        </p:spPr>
      </p:pic>
      <p:pic>
        <p:nvPicPr>
          <p:cNvPr id="33796" name="Picture 4" descr="http://kabinet-auktion.com/files/images/gallery/24646_2_CompressedImage.jpe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148064" y="1628800"/>
            <a:ext cx="3675837" cy="4824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www.playcast.ru/uploads/2013/07/28/577719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476672"/>
            <a:ext cx="9144000" cy="58326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http://stat18.privet.ru/lr/0a277f9181cd816a33d63e60c6fd58e5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188640"/>
            <a:ext cx="4176464" cy="6310257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716016" y="1844824"/>
            <a:ext cx="316835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b="1" dirty="0" smtClean="0">
                <a:solidFill>
                  <a:schemeClr val="accent2">
                    <a:lumMod val="75000"/>
                  </a:schemeClr>
                </a:solidFill>
                <a:latin typeface="Gabriola" pitchFamily="82" charset="0"/>
              </a:rPr>
              <a:t>«Я помню,</a:t>
            </a:r>
          </a:p>
          <a:p>
            <a:pPr algn="ctr"/>
            <a:r>
              <a:rPr lang="ru-RU" sz="6600" b="1" dirty="0" smtClean="0">
                <a:solidFill>
                  <a:schemeClr val="accent2">
                    <a:lumMod val="75000"/>
                  </a:schemeClr>
                </a:solidFill>
                <a:latin typeface="Gabriola" pitchFamily="82" charset="0"/>
              </a:rPr>
              <a:t> любимая, </a:t>
            </a:r>
          </a:p>
          <a:p>
            <a:pPr algn="ctr"/>
            <a:r>
              <a:rPr lang="ru-RU" sz="6600" b="1" dirty="0" smtClean="0">
                <a:solidFill>
                  <a:schemeClr val="accent2">
                    <a:lumMod val="75000"/>
                  </a:schemeClr>
                </a:solidFill>
                <a:latin typeface="Gabriola" pitchFamily="82" charset="0"/>
              </a:rPr>
              <a:t>помню…»</a:t>
            </a:r>
            <a:endParaRPr lang="ru-RU" sz="6600" dirty="0">
              <a:solidFill>
                <a:schemeClr val="accent2">
                  <a:lumMod val="75000"/>
                </a:schemeClr>
              </a:solidFill>
              <a:latin typeface="Gabriola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_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Обычная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ppt/theme/themeOverride2.xml><?xml version="1.0" encoding="utf-8"?>
<a:themeOverride xmlns:a="http://schemas.openxmlformats.org/drawingml/2006/main">
  <a:clrScheme name="Серая">
    <a:dk1>
      <a:sysClr val="windowText" lastClr="000000"/>
    </a:dk1>
    <a:lt1>
      <a:sysClr val="window" lastClr="FFFFFF"/>
    </a:lt1>
    <a:dk2>
      <a:srgbClr val="000000"/>
    </a:dk2>
    <a:lt2>
      <a:srgbClr val="F8F8F8"/>
    </a:lt2>
    <a:accent1>
      <a:srgbClr val="DDDDDD"/>
    </a:accent1>
    <a:accent2>
      <a:srgbClr val="B2B2B2"/>
    </a:accent2>
    <a:accent3>
      <a:srgbClr val="969696"/>
    </a:accent3>
    <a:accent4>
      <a:srgbClr val="808080"/>
    </a:accent4>
    <a:accent5>
      <a:srgbClr val="5F5F5F"/>
    </a:accent5>
    <a:accent6>
      <a:srgbClr val="4D4D4D"/>
    </a:accent6>
    <a:hlink>
      <a:srgbClr val="5F5F5F"/>
    </a:hlink>
    <a:folHlink>
      <a:srgbClr val="919191"/>
    </a:folHlink>
  </a:clrScheme>
</a:themeOverride>
</file>

<file path=ppt/theme/themeOverride3.xml><?xml version="1.0" encoding="utf-8"?>
<a:themeOverride xmlns:a="http://schemas.openxmlformats.org/drawingml/2006/main">
  <a:clrScheme name="Апекс">
    <a:dk1>
      <a:sysClr val="windowText" lastClr="000000"/>
    </a:dk1>
    <a:lt1>
      <a:sysClr val="window" lastClr="FFFFFF"/>
    </a:lt1>
    <a:dk2>
      <a:srgbClr val="69676D"/>
    </a:dk2>
    <a:lt2>
      <a:srgbClr val="C9C2D1"/>
    </a:lt2>
    <a:accent1>
      <a:srgbClr val="CEB966"/>
    </a:accent1>
    <a:accent2>
      <a:srgbClr val="9CB084"/>
    </a:accent2>
    <a:accent3>
      <a:srgbClr val="6BB1C9"/>
    </a:accent3>
    <a:accent4>
      <a:srgbClr val="6585CF"/>
    </a:accent4>
    <a:accent5>
      <a:srgbClr val="7E6BC9"/>
    </a:accent5>
    <a:accent6>
      <a:srgbClr val="A379BB"/>
    </a:accent6>
    <a:hlink>
      <a:srgbClr val="410082"/>
    </a:hlink>
    <a:folHlink>
      <a:srgbClr val="932968"/>
    </a:folHlink>
  </a:clrScheme>
</a:themeOverride>
</file>

<file path=ppt/theme/themeOverride4.xml><?xml version="1.0" encoding="utf-8"?>
<a:themeOverride xmlns:a="http://schemas.openxmlformats.org/drawingml/2006/main">
  <a:clrScheme name="Официальная">
    <a:dk1>
      <a:sysClr val="windowText" lastClr="000000"/>
    </a:dk1>
    <a:lt1>
      <a:sysClr val="window" lastClr="FFFFFF"/>
    </a:lt1>
    <a:dk2>
      <a:srgbClr val="646B86"/>
    </a:dk2>
    <a:lt2>
      <a:srgbClr val="C5D1D7"/>
    </a:lt2>
    <a:accent1>
      <a:srgbClr val="D16349"/>
    </a:accent1>
    <a:accent2>
      <a:srgbClr val="CCB400"/>
    </a:accent2>
    <a:accent3>
      <a:srgbClr val="8CADAE"/>
    </a:accent3>
    <a:accent4>
      <a:srgbClr val="8C7B70"/>
    </a:accent4>
    <a:accent5>
      <a:srgbClr val="8FB08C"/>
    </a:accent5>
    <a:accent6>
      <a:srgbClr val="D19049"/>
    </a:accent6>
    <a:hlink>
      <a:srgbClr val="00A3D6"/>
    </a:hlink>
    <a:folHlink>
      <a:srgbClr val="694F07"/>
    </a:folHlink>
  </a:clrScheme>
</a:themeOverride>
</file>

<file path=ppt/theme/themeOverride5.xml><?xml version="1.0" encoding="utf-8"?>
<a:themeOverride xmlns:a="http://schemas.openxmlformats.org/drawingml/2006/main">
  <a:clrScheme name="Обычная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ppt/theme/themeOverride6.xml><?xml version="1.0" encoding="utf-8"?>
<a:themeOverride xmlns:a="http://schemas.openxmlformats.org/drawingml/2006/main">
  <a:clrScheme name="Городская">
    <a:dk1>
      <a:sysClr val="windowText" lastClr="000000"/>
    </a:dk1>
    <a:lt1>
      <a:sysClr val="window" lastClr="FFFFFF"/>
    </a:lt1>
    <a:dk2>
      <a:srgbClr val="424456"/>
    </a:dk2>
    <a:lt2>
      <a:srgbClr val="DEDEDE"/>
    </a:lt2>
    <a:accent1>
      <a:srgbClr val="53548A"/>
    </a:accent1>
    <a:accent2>
      <a:srgbClr val="438086"/>
    </a:accent2>
    <a:accent3>
      <a:srgbClr val="A04DA3"/>
    </a:accent3>
    <a:accent4>
      <a:srgbClr val="C4652D"/>
    </a:accent4>
    <a:accent5>
      <a:srgbClr val="8B5D3D"/>
    </a:accent5>
    <a:accent6>
      <a:srgbClr val="5C92B5"/>
    </a:accent6>
    <a:hlink>
      <a:srgbClr val="67AFBD"/>
    </a:hlink>
    <a:folHlink>
      <a:srgbClr val="C2A874"/>
    </a:folHlink>
  </a:clrScheme>
</a:themeOverride>
</file>

<file path=ppt/theme/themeOverride7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ppt/theme/themeOverride8.xml><?xml version="1.0" encoding="utf-8"?>
<a:themeOverride xmlns:a="http://schemas.openxmlformats.org/drawingml/2006/main">
  <a:clrScheme name="Яркая">
    <a:dk1>
      <a:sysClr val="windowText" lastClr="000000"/>
    </a:dk1>
    <a:lt1>
      <a:sysClr val="window" lastClr="FFFFFF"/>
    </a:lt1>
    <a:dk2>
      <a:srgbClr val="666666"/>
    </a:dk2>
    <a:lt2>
      <a:srgbClr val="D2D2D2"/>
    </a:lt2>
    <a:accent1>
      <a:srgbClr val="FF388C"/>
    </a:accent1>
    <a:accent2>
      <a:srgbClr val="E40059"/>
    </a:accent2>
    <a:accent3>
      <a:srgbClr val="9C007F"/>
    </a:accent3>
    <a:accent4>
      <a:srgbClr val="68007F"/>
    </a:accent4>
    <a:accent5>
      <a:srgbClr val="005BD3"/>
    </a:accent5>
    <a:accent6>
      <a:srgbClr val="00349E"/>
    </a:accent6>
    <a:hlink>
      <a:srgbClr val="17BBFD"/>
    </a:hlink>
    <a:folHlink>
      <a:srgbClr val="FF79C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154</TotalTime>
  <Words>117</Words>
  <Application>Microsoft Office PowerPoint</Application>
  <PresentationFormat>Экран (4:3)</PresentationFormat>
  <Paragraphs>28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5</vt:i4>
      </vt:variant>
      <vt:variant>
        <vt:lpstr>Заголовки слайдов</vt:lpstr>
      </vt:variant>
      <vt:variant>
        <vt:i4>20</vt:i4>
      </vt:variant>
    </vt:vector>
  </HeadingPairs>
  <TitlesOfParts>
    <vt:vector size="25" baseType="lpstr">
      <vt:lpstr>Аспект</vt:lpstr>
      <vt:lpstr>Бумажная</vt:lpstr>
      <vt:lpstr>Метро</vt:lpstr>
      <vt:lpstr>Изящная</vt:lpstr>
      <vt:lpstr>1_Метро</vt:lpstr>
      <vt:lpstr>«Не жалею, не зову, не плачу…»</vt:lpstr>
      <vt:lpstr>(3 октября 1895 – 28 декабря 1925)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«Не жалею, не зову, не плачу…»</dc:title>
  <dc:creator>олеся</dc:creator>
  <cp:lastModifiedBy>олеся</cp:lastModifiedBy>
  <cp:revision>19</cp:revision>
  <dcterms:created xsi:type="dcterms:W3CDTF">2015-10-24T17:25:10Z</dcterms:created>
  <dcterms:modified xsi:type="dcterms:W3CDTF">2019-02-26T18:33:38Z</dcterms:modified>
</cp:coreProperties>
</file>