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725B775-90E9-4570-A5DE-F786D5638C5A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E02DAEC-81BA-4AB5-83F3-D2FC5AEF4E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07736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643711" cy="457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5085184"/>
            <a:ext cx="31902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He is a cosmonaut.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1965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diesel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595104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4895582"/>
            <a:ext cx="2449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He is an actor.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657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zhasmin_178984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2"/>
          <a:stretch/>
        </p:blipFill>
        <p:spPr bwMode="auto">
          <a:xfrm>
            <a:off x="1691680" y="197903"/>
            <a:ext cx="6114256" cy="449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5157192"/>
            <a:ext cx="252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She is a singer.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6783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lcp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6632"/>
            <a:ext cx="554461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5229200"/>
            <a:ext cx="2424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He is a writer.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1436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x_28215875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3456384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2852936"/>
            <a:ext cx="3129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He is a sportsman.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3379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2534" y="1988840"/>
            <a:ext cx="50401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7030A0"/>
                </a:solidFill>
              </a:rPr>
              <a:t>Famous people.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45026" y="3789038"/>
            <a:ext cx="5795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Do you want to be famous?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0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792877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2060"/>
                </a:solidFill>
              </a:rPr>
              <a:t>He/She</a:t>
            </a:r>
            <a:r>
              <a:rPr lang="en-US" sz="2400" dirty="0" smtClean="0">
                <a:solidFill>
                  <a:srgbClr val="002060"/>
                </a:solidFill>
              </a:rPr>
              <a:t> was born </a:t>
            </a:r>
            <a:r>
              <a:rPr lang="en-US" sz="2400" dirty="0">
                <a:solidFill>
                  <a:srgbClr val="002060"/>
                </a:solidFill>
              </a:rPr>
              <a:t>o</a:t>
            </a:r>
            <a:r>
              <a:rPr lang="en-US" sz="2400" dirty="0" smtClean="0">
                <a:solidFill>
                  <a:srgbClr val="002060"/>
                </a:solidFill>
              </a:rPr>
              <a:t>n …  .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err="1" smtClean="0">
                <a:solidFill>
                  <a:srgbClr val="002060"/>
                </a:solidFill>
              </a:rPr>
              <a:t>He/She</a:t>
            </a:r>
            <a:r>
              <a:rPr lang="en-US" sz="2400" dirty="0" smtClean="0">
                <a:solidFill>
                  <a:srgbClr val="002060"/>
                </a:solidFill>
              </a:rPr>
              <a:t> is from …  .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err="1" smtClean="0">
                <a:solidFill>
                  <a:srgbClr val="002060"/>
                </a:solidFill>
              </a:rPr>
              <a:t>He/She</a:t>
            </a:r>
            <a:r>
              <a:rPr lang="en-US" sz="2400" dirty="0" smtClean="0">
                <a:solidFill>
                  <a:srgbClr val="002060"/>
                </a:solidFill>
              </a:rPr>
              <a:t> has got …   .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err="1" smtClean="0">
                <a:solidFill>
                  <a:srgbClr val="002060"/>
                </a:solidFill>
              </a:rPr>
              <a:t>He/She</a:t>
            </a:r>
            <a:r>
              <a:rPr lang="en-US" sz="2400" dirty="0" smtClean="0">
                <a:solidFill>
                  <a:srgbClr val="002060"/>
                </a:solidFill>
              </a:rPr>
              <a:t> is good at … .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err="1" smtClean="0">
                <a:solidFill>
                  <a:srgbClr val="002060"/>
                </a:solidFill>
              </a:rPr>
              <a:t>He/She</a:t>
            </a:r>
            <a:r>
              <a:rPr lang="en-US" sz="2400" dirty="0" smtClean="0">
                <a:solidFill>
                  <a:srgbClr val="002060"/>
                </a:solidFill>
              </a:rPr>
              <a:t> likes …  .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err="1" smtClean="0">
                <a:solidFill>
                  <a:srgbClr val="002060"/>
                </a:solidFill>
              </a:rPr>
              <a:t>He/She</a:t>
            </a:r>
            <a:r>
              <a:rPr lang="en-US" sz="2400" dirty="0" smtClean="0">
                <a:solidFill>
                  <a:srgbClr val="002060"/>
                </a:solidFill>
              </a:rPr>
              <a:t> is famous because he/she played the role of …  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6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332656"/>
            <a:ext cx="86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Ex.4)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6883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Emma is </a:t>
            </a:r>
            <a:r>
              <a:rPr lang="en-US" sz="28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younger</a:t>
            </a:r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than Daniel and Rupert.</a:t>
            </a:r>
            <a:endParaRPr lang="ru-RU" sz="2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772815"/>
            <a:ext cx="5546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Rupert has got </a:t>
            </a:r>
            <a:r>
              <a:rPr lang="en-US" sz="28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biggest </a:t>
            </a:r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family.</a:t>
            </a:r>
            <a:endParaRPr lang="ru-RU" sz="2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921" y="2492895"/>
            <a:ext cx="45688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Daniel is </a:t>
            </a:r>
            <a:r>
              <a:rPr lang="en-US" sz="28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taller</a:t>
            </a:r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than Rupert.</a:t>
            </a:r>
            <a:endParaRPr lang="ru-RU" sz="2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095192"/>
            <a:ext cx="6423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Emma is </a:t>
            </a:r>
            <a:r>
              <a:rPr lang="en-US" sz="28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best </a:t>
            </a:r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language learning.</a:t>
            </a:r>
            <a:endParaRPr lang="ru-RU" sz="2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921" y="3717032"/>
            <a:ext cx="7141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Rupert is </a:t>
            </a:r>
            <a:r>
              <a:rPr lang="en-US" sz="280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youngest </a:t>
            </a:r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brother in the family.</a:t>
            </a:r>
            <a:endParaRPr lang="ru-RU" sz="2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4437112"/>
            <a:ext cx="6258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Emma is </a:t>
            </a:r>
            <a:r>
              <a:rPr lang="en-US" sz="28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smartest </a:t>
            </a:r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girl in her class.</a:t>
            </a:r>
            <a:endParaRPr lang="ru-RU" sz="2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5157192"/>
            <a:ext cx="85186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Dan, Rupert and Emma are </a:t>
            </a:r>
            <a:r>
              <a:rPr lang="en-US" sz="28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most famous </a:t>
            </a:r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actors 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Great Britain.</a:t>
            </a:r>
            <a:endParaRPr lang="ru-RU" sz="2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680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357646"/>
            <a:ext cx="6421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Do you want to be famous?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62599" y="3889446"/>
            <a:ext cx="5816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Yes, I do./ No, I don’t.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16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61</TotalTime>
  <Words>152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2014-04-13T09:21:13Z</dcterms:created>
  <dcterms:modified xsi:type="dcterms:W3CDTF">2019-02-26T18:49:35Z</dcterms:modified>
</cp:coreProperties>
</file>