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8" r:id="rId8"/>
    <p:sldId id="269" r:id="rId9"/>
    <p:sldId id="270" r:id="rId10"/>
    <p:sldId id="275" r:id="rId11"/>
    <p:sldId id="273" r:id="rId12"/>
    <p:sldId id="276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sz="1200" b="1" dirty="0" smtClean="0"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1200" b="1" dirty="0" smtClean="0">
                <a:cs typeface="Times New Roman" pitchFamily="18" charset="0"/>
              </a:rPr>
            </a:br>
            <a:r>
              <a:rPr lang="ru-RU" sz="1200" b="1" dirty="0" smtClean="0">
                <a:cs typeface="Times New Roman" pitchFamily="18" charset="0"/>
              </a:rPr>
              <a:t>«</a:t>
            </a:r>
            <a:r>
              <a:rPr lang="ru-RU" sz="1200" b="1" dirty="0" err="1" smtClean="0">
                <a:cs typeface="Times New Roman" pitchFamily="18" charset="0"/>
              </a:rPr>
              <a:t>Марисолинская</a:t>
            </a:r>
            <a:r>
              <a:rPr lang="ru-RU" sz="1200" b="1" dirty="0" smtClean="0">
                <a:cs typeface="Times New Roman" pitchFamily="18" charset="0"/>
              </a:rPr>
              <a:t> средняя общеобразовательная  школа</a:t>
            </a:r>
            <a:r>
              <a:rPr lang="ru-RU" sz="1200" b="1" dirty="0" smtClean="0">
                <a:solidFill>
                  <a:srgbClr val="333333"/>
                </a:solidFill>
                <a:cs typeface="Times New Roman" pitchFamily="18" charset="0"/>
              </a:rPr>
              <a:t>»</a:t>
            </a:r>
            <a:br>
              <a:rPr lang="ru-RU" sz="1200" b="1" dirty="0" smtClean="0">
                <a:solidFill>
                  <a:srgbClr val="333333"/>
                </a:solidFill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333333"/>
                </a:solidFill>
                <a:cs typeface="Times New Roman" pitchFamily="18" charset="0"/>
              </a:rPr>
              <a:t>Дошкольные группы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824536"/>
          </a:xfrm>
        </p:spPr>
        <p:txBody>
          <a:bodyPr>
            <a:noAutofit/>
          </a:bodyPr>
          <a:lstStyle/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Интегрированное занятие по ФЭМП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оспитателя Игнатьевой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Эвелины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Николаевны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Марисола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Подарок от Зайчика – подвижная игра «Зайка серенький сидит…»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08" y="1928802"/>
            <a:ext cx="4167721" cy="312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Заключительная часть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Прощание с Зайкой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71678"/>
            <a:ext cx="4358222" cy="326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РЕСУРСЫ НОД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От рождения до школы. Примерная общеобразовательная программа дошкольного образования под ред. Н.Е.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Т.С.Комаровой, М.А.Васильевой. – М.; Мозаика – Синтез, 2017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Козлова С.А, Куликова Т.А. Дошкольная педагогика: Учеб. пособие для студ. Сред.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Учеб. заведений. – 3 изд., исправленное и доп. – М.: Издательский центр «Академия», 2001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Помораева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И.А.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Позина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В.А, Занятия по ФЭМП во второй младшей группе детского сада: планы занятий – М.: Мозаика – Синтез, 2017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Интернет – ресурс: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ped-kopilka.ru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0002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Формирование элементарных математических и экологических представлений у детей младшего возраста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Продолжать закреплять навыки счета в пределах 5;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Знания детей о геометрических фигурах, учить обозначать результаты сравнения словами «больше – меньше»;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Продолжать закреплять знания о домашних и диких животных, птицах</a:t>
            </a: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Развивающие: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Продолжать развивать восприятие формы, умение располагать предметы на листе;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память, внимание, мышление;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речь, умение отвечать на вопросы воспитателя</a:t>
            </a:r>
          </a:p>
          <a:p>
            <a:pPr algn="just"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Воспитательные: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Воспитывать познавательный интерес;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Воспитывать бережное отношение к природе, чувство доброты;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отзывчивость, желание помогать другим;</a:t>
            </a:r>
          </a:p>
          <a:p>
            <a:pPr eaLnBrk="0" hangingPunc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Воспитывать умение работать сообща.</a:t>
            </a:r>
          </a:p>
          <a:p>
            <a:pPr eaLnBrk="0" hangingPunc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МЕТОДЫ И ПРИЕМЫ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Основной дидактический метод: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игровой – воображаемая ситуация;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практический –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1"/>
            <a:ext cx="8229600" cy="3240361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Частные методы и приемы: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-наглядный: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показ, рассматривание демонстрационного материала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практический: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действия с демонстрационным материалом,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самостоятельная работа с раздаточным материалом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игровой: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сюрпризный момент, подвижные игры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-словесный: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вопросы, пояснение, разъяснение, указание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Демонстрационный: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ватман, раскрашенный под ковер, с вырезанными геометрическими формами (круг, квадрат, треугольник);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демонстрационные картинки птиц (вороны, воробьи); кукла Зайка ; домик Зайки (ватман с рисунком - елка из треугольников одинаковой величины); демонстрационные треугольники красного и зеленого цвета, разного размера.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Раздаточный: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 большие треугольники красного цвета  – 1 шт., маленькие треугольники зеленого цвета одинаковой величины – 3 шт.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лесная поляна с деревьями; столы и стулья; доска для демонстрации домика Зайки;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Технические средства: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фонограмма веселой музыки для подвижной  игры «Птицы»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44016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Вводная часть.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Мотивация детей к выполнению заданий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2651813" cy="209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71934" y="364331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Дружат в нашей группе девочки и мальчики.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с тобою дружим маленькие пальчики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 2, 3, 4, 5!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Начинаем счет опять: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 2, 3, 4, 5!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кончили считать!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142984"/>
            <a:ext cx="33655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14298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Деятельность детей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4071942"/>
            <a:ext cx="1810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Дети «чинят ковер»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Встреча с Зайкой у его домика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4453473" cy="334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Детки сравнивают треугольники, разные по величине, приемом наложения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85926"/>
            <a:ext cx="3691468" cy="276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выстраивают елочки для Зайчика из треугольников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73660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214554"/>
            <a:ext cx="285751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2066" y="514351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Сначала была одна елочка, а теперь их много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347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общеобразовательное учреждение «Марисолинская средняя общеобразовательная  школа» Дошкольные группы </vt:lpstr>
      <vt:lpstr> Цель:  - Формирование элементарных математических и экологических представлений у детей младшего возраста</vt:lpstr>
      <vt:lpstr>                                                           МЕТОДЫ И ПРИЕМЫ  Основной дидактический метод:  игровой – воображаемая ситуация; практический – выполнение </vt:lpstr>
      <vt:lpstr>Материал:</vt:lpstr>
      <vt:lpstr>Вводная часть. Мотивация детей к выполнению заданий   </vt:lpstr>
      <vt:lpstr>Слайд 6</vt:lpstr>
      <vt:lpstr>Встреча с Зайкой у его домика</vt:lpstr>
      <vt:lpstr>Детки сравнивают треугольники, разные по величине, приемом наложения </vt:lpstr>
      <vt:lpstr>Дети выстраивают елочки для Зайчика из треугольников</vt:lpstr>
      <vt:lpstr>Подарок от Зайчика – подвижная игра «Зайка серенький сидит…» </vt:lpstr>
      <vt:lpstr> Заключительная часть Прощание с Зайкой </vt:lpstr>
      <vt:lpstr>РЕСУРСЫ НОД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Марисолинская СОШ</cp:lastModifiedBy>
  <cp:revision>51</cp:revision>
  <dcterms:created xsi:type="dcterms:W3CDTF">2018-09-18T18:27:21Z</dcterms:created>
  <dcterms:modified xsi:type="dcterms:W3CDTF">2019-02-26T08:21:22Z</dcterms:modified>
</cp:coreProperties>
</file>