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63" r:id="rId3"/>
    <p:sldId id="272" r:id="rId4"/>
    <p:sldId id="273" r:id="rId5"/>
    <p:sldId id="275" r:id="rId6"/>
    <p:sldId id="266" r:id="rId7"/>
    <p:sldId id="285" r:id="rId8"/>
    <p:sldId id="276" r:id="rId9"/>
    <p:sldId id="278" r:id="rId10"/>
    <p:sldId id="282" r:id="rId11"/>
    <p:sldId id="280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F4B34-3757-4181-88A7-9CB0015257F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39AA5-8EE6-4955-9F54-B5D769E24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urok.ru/go.html?href=http://www.library.ru/" TargetMode="External"/><Relationship Id="rId2" Type="http://schemas.openxmlformats.org/officeDocument/2006/relationships/hyperlink" Target="http://infourok.ru/go.html?href=http://ma333.narod.ru.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fourok.ru/go.html?href=http://goldenhohloma.com/" TargetMode="External"/><Relationship Id="rId4" Type="http://schemas.openxmlformats.org/officeDocument/2006/relationships/hyperlink" Target="http://infourok.ru/go.html?href=http://www.thimble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88640"/>
            <a:ext cx="6694512" cy="3240360"/>
          </a:xfrm>
        </p:spPr>
        <p:txBody>
          <a:bodyPr>
            <a:no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История создания матрешки и её значение для сенсорного развития</a:t>
            </a:r>
            <a:br>
              <a:rPr lang="ru-RU" sz="32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детей младшего дошкольного возраста</a:t>
            </a:r>
            <a:br>
              <a:rPr lang="ru-RU" sz="3200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852936"/>
            <a:ext cx="6172200" cy="324036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 : воспитатель  средней </a:t>
            </a:r>
            <a:r>
              <a:rPr lang="ru-RU" sz="1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группы   </a:t>
            </a:r>
          </a:p>
          <a:p>
            <a:pPr algn="r"/>
            <a:r>
              <a:rPr lang="ru-RU" sz="1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Игнатьева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Эвелина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Николаевна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vl.ru/afisha/uploads/events/616/74141.png?v=149679838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357562"/>
            <a:ext cx="2960308" cy="302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AppData\Local\Microsoft\Windows\INetCache\Content.Word\IMG_20180209_1656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46085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547664" y="260648"/>
            <a:ext cx="5832648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мини - музея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admin\AppData\Local\Microsoft\Windows\INetCache\Content.Word\IMG_20180209_1657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8164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AppData\Local\Microsoft\Windows\INetCache\Content.Word\IMG_20180209_1657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221088"/>
            <a:ext cx="38164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dmin\AppData\Local\Microsoft\Windows\INetCache\Content.Word\IMG_20180209_1657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1" y="4293096"/>
            <a:ext cx="4680519" cy="233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Матрёшка ценна не только как милая игрушка. Её можно использовать как средство всестороннего развития личности ребёнка. Матрёшку используют на занятиях по социально-коммуникативному, речевому, познавательному, художественно-эстетическому, физическому развитию. Знакомство с историей возникновения игрушки, с народными промыслами, мастерами, изготавливающими эти игрушки, географией путешествия матрёшки, местом производства способствует социально-коммуникативному развитию ребёнка. Описывая матрёшек, составляя рассказы и сказки о матрёшках, чтение стихов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способствуют речевому развитию. На познавательных занятиях матрёшку используют при изучении количественного и порядкового счёта, усвоения понятий: высокий, низкий, толстый, тонкий.  Сравнивая матрёшек, дети учатся проводить анализ, классифицировать, обобщать, развивается логическое мышление. Отгадывание загадок о матрёшках развивает ум, сообразительность, воображение и мышление, память.. Игры с этой игрушкой доставляют детям радость. На основании всего вышеизложенного, смело можно сказать, что матрёшка является тем предметом народной педагогики, которая способствует  сенсорному развитию личности.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Афанасьев, А.Н. Поэтические воззрения славян на природу. В 3-х т. Т. 2./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А.Н.,Афанасьев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М.: Современный писатель, 1995. С. 304 – 306.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Баженова, А. Славян родные имена: словарь исторических,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родокоренных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имён и прозваний славян и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русов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два тысячелетия./А. 3. 3. Баженова, А. М.: ООО «Издательство Ладога-100», 2006. 539 с.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Берсенева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 Золотые россыпи России (о хохломской росписи) // Дошкольное воспитание. – 2002. - № 2. – С. 52.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Берсенева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 Секреты русского сувенира // Дошкольное воспитание. – 2002. - № 11. – С. 26.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Бусеева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–Давыдова, И.А. Игрушки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Крутца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Дет.лит-ра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1991.23c.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Даль, В. И. Толковый словарь русского языка: современная версия./И.А., 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Бусеева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–Давыдова. М. 2000.640с.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Карнаухова, И.В. Сказки и предания Северного края. / И.В., Карнаухова. 2006. С. 123 – 125.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Кирпичникова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 Развиваем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сенсорику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мелкую моторику// Дошкольное воспитание. №2. – 2005. – с.76.</a:t>
            </a:r>
          </a:p>
          <a:p>
            <a:pPr lvl="0"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Мифологический словарь. М.: Советская энциклопедия, 1991. 351 с.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Ожегов, С. И. Толковый словарь русского языка. Российская академия наук. / Ожегов, С. И., Шведова. Н.Ю. М.: Азбуковник, 1999.944с.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Соловьева, Л.Н. Русская матрёшка./ Л. Н., Соловьева. Москва – ИНТЕРБУК, 1993. 47 с.. 12. Запорожец А.В. Сенсорное воспитание дошкольников / Запорожец А.В., Усова А.П. -М.: Академия педагогических наук, 2003. 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Электронные ресурсы:							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 Козлова, Е. Матрёшке -100! журнал Ваш Досуг, / N46 (187) 16-23 ноября 2000 г. [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ресурс] статьи на сайте 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http://ma333.narod.ru./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Заглавие с экрана. ( дата обр.01.05.14)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 Михнова, И. под руководством Института информационных инициатив. / [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ресурс] Информационно - справочный портал  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http://www.library.ru/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. Заглавие с экрана.( дата обр.21.04.14)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15.Сотникова И. Кто придумал матрёшку. Сайт Русские напёрстки. /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www.thimble.ru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Заглавие с экрана. ( дата обр.21.04.14)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16. Хохломская роспись. О матрёшке. /Сайт 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http://goldenhohloma.com/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. Заглавие с экрана. ( дата обр.27.04.14)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908720"/>
            <a:ext cx="72008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404664"/>
            <a:ext cx="4320480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627784" y="332656"/>
            <a:ext cx="4464496" cy="156247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6805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Матрешка – самая известная русская игрушка. Но мало кто знает, откуда она появилась.. Появление матрешки удивляет – что же там внутри, какая она, самая маленькая куколка? Когда главный секрет открыт, начинается игра: какая фигурка меньше – больше, выше – ниже.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Моя работа посвящена изучению возникновения матрешки и её использование в сенсорном развитии детей младшего дошкольного возраста.</a:t>
            </a:r>
          </a:p>
          <a:p>
            <a:pPr algn="ctr"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push-zolushka22.edumsko.ru/uploads/3000/3006/section/198917/Matresh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14818"/>
            <a:ext cx="4847961" cy="223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282/0006a5b9-4a66520a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87883" cy="61379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4.infourok.ru/uploads/ex/0282/0006a5b9-4a66520a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7"/>
            <a:ext cx="8160907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900igr.net/datas/izo/Igrushka-matrjoshka/0010-010-TSentry-izgotovlenija-igrushek-ZagorskSemenovo-Polkhov-Majd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843808" y="404664"/>
            <a:ext cx="3816424" cy="122413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МАТРЕШЕК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kladraz.ru/upload/blogs/10215_da7f584671d3cb02b3ec46f2740fa4a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6724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ladraz.ru/upload/blogs/10215_cd370061530f720e8af3d4961e63957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3123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ladraz.ru/upload/blogs/10215_0488ca0141189bc51129ff2ac2498b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93096"/>
            <a:ext cx="360040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ladraz.ru/upload/blogs/10215_3a7e4ce3b14c52d481bc1f5ba59d6fd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1" y="4365104"/>
            <a:ext cx="3384376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404664"/>
            <a:ext cx="468052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РОЖДЕНИЕ МАТРЕШКИ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paint_matrioshk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780928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pic0Gux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2736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DSC_60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28003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ic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484784"/>
            <a:ext cx="263862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img_tur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05064"/>
            <a:ext cx="2806576" cy="221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4elka48.ucoz.ru/_ph/21/1381589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250" r="16250"/>
          <a:stretch>
            <a:fillRect/>
          </a:stretch>
        </p:blipFill>
        <p:spPr bwMode="auto">
          <a:xfrm>
            <a:off x="1214414" y="1000108"/>
            <a:ext cx="3693442" cy="388045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0694" y="264795"/>
            <a:ext cx="3103754" cy="539645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вот – матрешка. Матрешка – символ русского характера, символ русской души, соединяющая в себе базовые русские ценности: материнство, семью, русскую соборность, единство, душевное тепло, трогательную заботу о близких. Изначально она создавалась для маленьких детей. Открыв большую, и обнаружив в ней другую, ваш ребенок  будет удивлен этим чудом.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5696" y="332656"/>
            <a:ext cx="525658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Значение матрешки на сенсорное развитие детей младшего дошкольного возраста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C:\Users\admin\AppData\Local\Microsoft\Windows\INetCache\Content.Word\IMG_20180205_164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785926"/>
            <a:ext cx="30963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aam.ru/upload/blogs/detsad-124500-14337826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293096"/>
            <a:ext cx="31683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dmin\AppData\Local\Microsoft\Windows\INetCache\Content.Word\IMG_20180209_1659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293096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410</TotalTime>
  <Words>328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История создания матрешки и её значение для сенсорного развития  детей младшего дошкольного возраста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Республики Марий Эл Государственное бюджетное профессиональное  образовательное учреждение Республики Марий Эл  «Оршанский многопрофильный колледж им. И. К. Глушкова»  ПМ  02 Организация различных видов  деятельности и общения детей  История создания матрешки и её значение для сенсорного развития  детей младшего дошкольного возраста  Курсовая работа     </dc:title>
  <dc:creator>admin</dc:creator>
  <cp:lastModifiedBy>Марисолинская СОШ</cp:lastModifiedBy>
  <cp:revision>51</cp:revision>
  <dcterms:created xsi:type="dcterms:W3CDTF">2018-02-25T10:49:34Z</dcterms:created>
  <dcterms:modified xsi:type="dcterms:W3CDTF">2019-02-26T08:32:23Z</dcterms:modified>
</cp:coreProperties>
</file>