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89" r:id="rId4"/>
    <p:sldId id="290" r:id="rId5"/>
    <p:sldId id="291" r:id="rId6"/>
    <p:sldId id="292" r:id="rId7"/>
    <p:sldId id="294" r:id="rId8"/>
    <p:sldId id="295" r:id="rId9"/>
    <p:sldId id="256" r:id="rId10"/>
    <p:sldId id="261" r:id="rId11"/>
    <p:sldId id="288" r:id="rId12"/>
    <p:sldId id="260" r:id="rId13"/>
    <p:sldId id="299" r:id="rId14"/>
    <p:sldId id="302" r:id="rId15"/>
    <p:sldId id="303" r:id="rId16"/>
    <p:sldId id="301" r:id="rId17"/>
    <p:sldId id="296" r:id="rId18"/>
    <p:sldId id="262" r:id="rId19"/>
    <p:sldId id="304" r:id="rId20"/>
    <p:sldId id="277" r:id="rId21"/>
    <p:sldId id="282" r:id="rId22"/>
    <p:sldId id="279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C45"/>
    <a:srgbClr val="E5EFA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116632"/>
            <a:ext cx="7920880" cy="156966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9600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Летний сад</a:t>
            </a:r>
            <a:endParaRPr lang="ru-RU" sz="9600" i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</p:txBody>
      </p:sp>
      <p:pic>
        <p:nvPicPr>
          <p:cNvPr id="7" name="Рисунок 6" descr="аллея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7584" y="1556792"/>
            <a:ext cx="7632000" cy="5088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459471_image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923928" y="1124744"/>
            <a:ext cx="5004000" cy="338014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99592" y="116632"/>
            <a:ext cx="7848872" cy="95410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Решетка Летнего сада со стороны Невы 1784</a:t>
            </a:r>
          </a:p>
        </p:txBody>
      </p:sp>
      <p:pic>
        <p:nvPicPr>
          <p:cNvPr id="4" name="Рисунок 3" descr="12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504" y="4653136"/>
            <a:ext cx="8928000" cy="20408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90872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Юрий </a:t>
            </a:r>
            <a:r>
              <a:rPr lang="ru-RU" sz="20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Фельтен</a:t>
            </a:r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, </a:t>
            </a:r>
          </a:p>
          <a:p>
            <a:pPr algn="r"/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Пётр Егоров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1772816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Железо, </a:t>
            </a:r>
            <a:r>
              <a:rPr lang="ru-RU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покорясь</a:t>
            </a: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влиянию огня,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Здесь легкостью дивит в прозрачности ограды,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За коей прячется и смотрит сад прохлады.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Полтавская рука сей разводила сад! </a:t>
            </a:r>
          </a:p>
          <a:p>
            <a:pPr algn="r"/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П. Вяземский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59632" y="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Немало красот над Невою-рекой,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Но с этой решёткой был случай такой: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Услышал про город чудес англичанин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И в Санкт-Петербург ранним утром отчалил,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Добрался до Летнего сада на яхте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И… встал у ограды, как будто на вахте!</a:t>
            </a:r>
          </a:p>
        </p:txBody>
      </p:sp>
      <p:pic>
        <p:nvPicPr>
          <p:cNvPr id="6" name="Рисунок 5" descr="reshetka (1)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333625"/>
            <a:ext cx="3238500" cy="4524375"/>
          </a:xfrm>
          <a:prstGeom prst="rect">
            <a:avLst/>
          </a:prstGeom>
        </p:spPr>
      </p:pic>
      <p:pic>
        <p:nvPicPr>
          <p:cNvPr id="7" name="Рисунок 6" descr="291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30824" y="116632"/>
            <a:ext cx="3313176" cy="230428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771800" y="2996952"/>
            <a:ext cx="442798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- Сэр, рядом ведь Зимний, </a:t>
            </a:r>
            <a:r>
              <a:rPr lang="ru-RU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отменнейший</a:t>
            </a: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вид, -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Сказали. А он на решетку глядит…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Весь день простоял – и вздохнул: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Боже мой! Я чудо увидел…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Все!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Можно домой!</a:t>
            </a:r>
          </a:p>
        </p:txBody>
      </p:sp>
      <p:pic>
        <p:nvPicPr>
          <p:cNvPr id="11" name="Рисунок 10" descr="5.10_Решётка_Летнего_Сада_10.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22848" y="4785360"/>
            <a:ext cx="3121152" cy="2072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Летний_сад-Скульптурная_группа-_(Мир_и_Победа._Ништадский_мир)_(До)_(00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5976" y="260648"/>
            <a:ext cx="4577113" cy="6408000"/>
          </a:xfrm>
          <a:prstGeom prst="rect">
            <a:avLst/>
          </a:prstGeom>
        </p:spPr>
      </p:pic>
      <p:pic>
        <p:nvPicPr>
          <p:cNvPr id="4" name="Рисунок 3" descr="Мир и Победа 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5536" y="2996952"/>
            <a:ext cx="3600400" cy="35663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260648"/>
            <a:ext cx="3816424" cy="267765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Мир и Изобилие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(</a:t>
            </a:r>
            <a:r>
              <a:rPr lang="ru-RU" sz="20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Ништадтский</a:t>
            </a:r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мир)</a:t>
            </a:r>
            <a:b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en-US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</a:t>
            </a:r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мастерская 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Пьетро</a:t>
            </a:r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</a:t>
            </a:r>
            <a:r>
              <a:rPr lang="ru-RU" sz="20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Баратты</a:t>
            </a:r>
            <a:endParaRPr lang="ru-RU" sz="20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1725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пполон копия античной 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88640"/>
            <a:ext cx="3672000" cy="5466099"/>
          </a:xfrm>
          <a:prstGeom prst="rect">
            <a:avLst/>
          </a:prstGeom>
        </p:spPr>
      </p:pic>
      <p:pic>
        <p:nvPicPr>
          <p:cNvPr id="4" name="Рисунок 3" descr="Артемида.jpg"/>
          <p:cNvPicPr>
            <a:picLocks noChangeAspect="1"/>
          </p:cNvPicPr>
          <p:nvPr/>
        </p:nvPicPr>
        <p:blipFill>
          <a:blip r:embed="rId3" cstate="email"/>
          <a:srcRect l="-799"/>
          <a:stretch>
            <a:fillRect/>
          </a:stretch>
        </p:blipFill>
        <p:spPr>
          <a:xfrm>
            <a:off x="5004048" y="188640"/>
            <a:ext cx="3864100" cy="63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5657671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П. </a:t>
            </a:r>
            <a:r>
              <a:rPr lang="ru-RU" sz="24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Трискорни</a:t>
            </a:r>
            <a:endParaRPr lang="en-US" sz="24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Италия 1820</a:t>
            </a:r>
            <a:r>
              <a:rPr lang="ru-RU" sz="2400" dirty="0" smtClean="0"/>
              <a:t>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врор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88640"/>
            <a:ext cx="3456000" cy="6548220"/>
          </a:xfrm>
          <a:prstGeom prst="rect">
            <a:avLst/>
          </a:prstGeom>
        </p:spPr>
      </p:pic>
      <p:pic>
        <p:nvPicPr>
          <p:cNvPr id="6" name="Рисунок 5" descr="DSC_875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60032" y="188640"/>
            <a:ext cx="3528000" cy="651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очь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4048" y="188640"/>
            <a:ext cx="3852000" cy="6548188"/>
          </a:xfrm>
          <a:prstGeom prst="rect">
            <a:avLst/>
          </a:prstGeom>
        </p:spPr>
      </p:pic>
      <p:pic>
        <p:nvPicPr>
          <p:cNvPr id="4" name="Рисунок 3" descr="зАПКАТ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88640"/>
            <a:ext cx="4068000" cy="6565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есн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940152" y="116632"/>
            <a:ext cx="3060000" cy="4522557"/>
          </a:xfrm>
          <a:prstGeom prst="rect">
            <a:avLst/>
          </a:prstGeom>
        </p:spPr>
      </p:pic>
      <p:pic>
        <p:nvPicPr>
          <p:cNvPr id="4" name="Рисунок 3" descr="Осень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2132856"/>
            <a:ext cx="3096000" cy="4527658"/>
          </a:xfrm>
          <a:prstGeom prst="rect">
            <a:avLst/>
          </a:prstGeom>
        </p:spPr>
      </p:pic>
      <p:pic>
        <p:nvPicPr>
          <p:cNvPr id="2" name="Рисунок 1" descr="Зима.jpg"/>
          <p:cNvPicPr>
            <a:picLocks noChangeAspect="1"/>
          </p:cNvPicPr>
          <p:nvPr/>
        </p:nvPicPr>
        <p:blipFill>
          <a:blip r:embed="rId4" cstate="email"/>
          <a:srcRect l="-563"/>
          <a:stretch>
            <a:fillRect/>
          </a:stretch>
        </p:blipFill>
        <p:spPr>
          <a:xfrm>
            <a:off x="3131840" y="1340768"/>
            <a:ext cx="3060000" cy="45471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00192" y="4826675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Пьеро  </a:t>
            </a:r>
            <a:r>
              <a:rPr lang="ru-RU" sz="28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Баратта</a:t>
            </a:r>
            <a:endParaRPr lang="ru-RU" sz="28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1717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548680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Аллегории времен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реплавание ал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16632"/>
            <a:ext cx="4111372" cy="6552728"/>
          </a:xfrm>
          <a:prstGeom prst="rect">
            <a:avLst/>
          </a:prstGeom>
        </p:spPr>
      </p:pic>
      <p:pic>
        <p:nvPicPr>
          <p:cNvPr id="6" name="Рисунок 5" descr="Архитектура.jpg"/>
          <p:cNvPicPr>
            <a:picLocks noChangeAspect="1"/>
          </p:cNvPicPr>
          <p:nvPr/>
        </p:nvPicPr>
        <p:blipFill>
          <a:blip r:embed="rId3" cstate="email"/>
          <a:srcRect l="-1323"/>
          <a:stretch>
            <a:fillRect/>
          </a:stretch>
        </p:blipFill>
        <p:spPr>
          <a:xfrm>
            <a:off x="4716016" y="116632"/>
            <a:ext cx="4264789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ворец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3573016"/>
            <a:ext cx="5328000" cy="30950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3456384" cy="267765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Летний дворец Петра I</a:t>
            </a:r>
            <a:endParaRPr lang="en-US" sz="28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Доменико</a:t>
            </a: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</a:t>
            </a:r>
            <a:r>
              <a:rPr lang="ru-RU" sz="28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Трезини</a:t>
            </a:r>
            <a:endParaRPr lang="en-US" sz="28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1711 – 1712 </a:t>
            </a: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гг.</a:t>
            </a:r>
          </a:p>
        </p:txBody>
      </p:sp>
      <p:pic>
        <p:nvPicPr>
          <p:cNvPr id="6" name="Рисунок 5" descr="Петра дворец.jpg"/>
          <p:cNvPicPr>
            <a:picLocks noChangeAspect="1"/>
          </p:cNvPicPr>
          <p:nvPr/>
        </p:nvPicPr>
        <p:blipFill>
          <a:blip r:embed="rId3" cstate="email"/>
          <a:srcRect b="-1137"/>
          <a:stretch>
            <a:fillRect/>
          </a:stretch>
        </p:blipFill>
        <p:spPr>
          <a:xfrm>
            <a:off x="3779912" y="116632"/>
            <a:ext cx="5184000" cy="3635349"/>
          </a:xfrm>
          <a:prstGeom prst="rect">
            <a:avLst/>
          </a:prstGeom>
        </p:spPr>
      </p:pic>
      <p:pic>
        <p:nvPicPr>
          <p:cNvPr id="8" name="Рисунок 7" descr="Барельеф летний дворец Петра 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24128" y="4221088"/>
            <a:ext cx="3240000" cy="2000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k3wdjd4jxtst8vp6v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334837" y="188642"/>
            <a:ext cx="5688000" cy="331378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79512" y="116632"/>
            <a:ext cx="30243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"Кофейный домик“</a:t>
            </a:r>
            <a:endParaRPr lang="en-US" sz="24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1826 год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проект разработал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Андреас </a:t>
            </a:r>
            <a:r>
              <a:rPr lang="ru-RU" sz="24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Шлютер</a:t>
            </a:r>
            <a:endParaRPr lang="ru-RU" sz="24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436510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c670685430c58dbf48db8274d6bd1e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573016"/>
            <a:ext cx="4174980" cy="313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1960" y="3429000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"Чайный домик“</a:t>
            </a:r>
            <a:endParaRPr lang="en-US" sz="24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построен по проекту</a:t>
            </a:r>
            <a:endParaRPr lang="en-US" sz="24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Л. И. Шарлеманя </a:t>
            </a:r>
          </a:p>
        </p:txBody>
      </p:sp>
      <p:pic>
        <p:nvPicPr>
          <p:cNvPr id="14" name="Рисунок 13" descr="coffee-cup-service-set-tea-png-free-6377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8000" y="4957635"/>
            <a:ext cx="3528000" cy="1843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0"/>
            <a:ext cx="3888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Летний сад заложен по повелению и первоначальному плану Петра I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 1704 году </a:t>
            </a:r>
            <a:endParaRPr lang="ru-RU" sz="20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4221088"/>
            <a:ext cx="2592288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" name="Рисунок 9" descr="Пет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2852936"/>
            <a:ext cx="5652000" cy="3874682"/>
          </a:xfrm>
          <a:prstGeom prst="rect">
            <a:avLst/>
          </a:prstGeom>
        </p:spPr>
      </p:pic>
      <p:pic>
        <p:nvPicPr>
          <p:cNvPr id="11" name="Рисунок 10" descr="Пла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116632"/>
            <a:ext cx="4716000" cy="3851037"/>
          </a:xfrm>
          <a:prstGeom prst="rect">
            <a:avLst/>
          </a:prstGeom>
        </p:spPr>
      </p:pic>
      <p:pic>
        <p:nvPicPr>
          <p:cNvPr id="7" name="Рисунок 6" descr="d3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84168" y="4365104"/>
            <a:ext cx="2916000" cy="2002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1663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Monsieur</a:t>
            </a: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</a:t>
            </a:r>
            <a:r>
              <a:rPr lang="ru-RU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l’Abbé</a:t>
            </a: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, француз убогой,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Чтоб не измучилось дитя,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Учил его всему шутя,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Не докучал моралью строгой,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Слегка за шалости бранил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И в Летний сад гулять водил. </a:t>
            </a:r>
            <a:endParaRPr lang="en-US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А. С. Пушкин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3356992"/>
            <a:ext cx="5256000" cy="3306024"/>
          </a:xfrm>
          <a:prstGeom prst="rect">
            <a:avLst/>
          </a:prstGeom>
        </p:spPr>
      </p:pic>
      <p:pic>
        <p:nvPicPr>
          <p:cNvPr id="6" name="Рисунок 5" descr="a833d5e3fb9f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95936" y="188640"/>
            <a:ext cx="5004048" cy="3843808"/>
          </a:xfrm>
          <a:prstGeom prst="rect">
            <a:avLst/>
          </a:prstGeom>
        </p:spPr>
      </p:pic>
      <p:pic>
        <p:nvPicPr>
          <p:cNvPr id="9" name="Рисунок 8" descr="cb82f4b9-de7f-47b9-8785-ced04c11d0f7@2x.png"/>
          <p:cNvPicPr>
            <a:picLocks noChangeAspect="1"/>
          </p:cNvPicPr>
          <p:nvPr/>
        </p:nvPicPr>
        <p:blipFill>
          <a:blip r:embed="rId4" cstate="email"/>
          <a:srcRect l="3015" t="24000" r="4986" b="12001"/>
          <a:stretch>
            <a:fillRect/>
          </a:stretch>
        </p:blipFill>
        <p:spPr>
          <a:xfrm>
            <a:off x="5652120" y="4293096"/>
            <a:ext cx="3312368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8104" y="260648"/>
            <a:ext cx="352839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Санкт-Петербургский Летний</a:t>
            </a:r>
            <a:r>
              <a:rPr lang="en-US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</a:t>
            </a: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сад.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Аллеи, статуи, фонтаны –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Всё восхищает пылкий взгляд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И поражает непрестанно.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/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Сад исторических страниц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Живой и легендарной книги,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Хранит он память многих лиц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И их духовные вериги.</a:t>
            </a:r>
            <a:endParaRPr lang="en-US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>
              <a:lnSpc>
                <a:spcPct val="150000"/>
              </a:lnSpc>
            </a:pPr>
            <a:endParaRPr lang="en-US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Владимир </a:t>
            </a:r>
            <a:r>
              <a:rPr lang="ru-RU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Тяпин</a:t>
            </a: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/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/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endParaRPr lang="ru-RU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</p:txBody>
      </p:sp>
      <p:pic>
        <p:nvPicPr>
          <p:cNvPr id="3" name="Рисунок 2" descr="100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16632"/>
            <a:ext cx="5040560" cy="6336704"/>
          </a:xfrm>
          <a:prstGeom prst="rect">
            <a:avLst/>
          </a:prstGeom>
        </p:spPr>
      </p:pic>
      <p:pic>
        <p:nvPicPr>
          <p:cNvPr id="4" name="Рисунок 3" descr="1c5f2e0965ccddbc90ae68af2aeb46c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68344" y="4581128"/>
            <a:ext cx="1332000" cy="2152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87416" y="116632"/>
            <a:ext cx="525658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 улыбкой доброю, приветливостью взгляда,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Он, точно с старческой неспешностью речей,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Рассказывает </a:t>
            </a:r>
            <a:r>
              <a:rPr lang="ru-RU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нам,с</a:t>
            </a: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своих высоких кресел,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Про нравы странные и глупости зверей,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И все смеются вкруг и сам он тихо-весел.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endParaRPr lang="ru-RU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>
              <a:lnSpc>
                <a:spcPct val="150000"/>
              </a:lnSpc>
            </a:pP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Иван Алексеевич Майков</a:t>
            </a:r>
          </a:p>
        </p:txBody>
      </p:sp>
      <p:pic>
        <p:nvPicPr>
          <p:cNvPr id="6" name="Рисунок 5" descr="SAM_099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7504" y="116632"/>
            <a:ext cx="3744416" cy="3429000"/>
          </a:xfrm>
          <a:prstGeom prst="rect">
            <a:avLst/>
          </a:prstGeom>
        </p:spPr>
      </p:pic>
      <p:pic>
        <p:nvPicPr>
          <p:cNvPr id="7" name="Рисунок 6" descr="gjcn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23928" y="3429000"/>
            <a:ext cx="5076000" cy="3266741"/>
          </a:xfrm>
          <a:prstGeom prst="rect">
            <a:avLst/>
          </a:prstGeom>
        </p:spPr>
      </p:pic>
      <p:pic>
        <p:nvPicPr>
          <p:cNvPr id="8" name="Рисунок 7" descr="shutterstock_9008974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95536" y="3717032"/>
            <a:ext cx="2988000" cy="2927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5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63888" y="188640"/>
            <a:ext cx="5400600" cy="6309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404664"/>
            <a:ext cx="324036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Прекрасный</a:t>
            </a:r>
            <a:endParaRPr lang="en-US" sz="20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/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Летний сад</a:t>
            </a:r>
          </a:p>
          <a:p>
            <a:endParaRPr lang="en-US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На свете много есть чудес.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Но вот прекрасный сад: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 деревьями в одном ряду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Скульптуры там стоят.</a:t>
            </a:r>
          </a:p>
          <a:p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/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А вдалеке, по глади вод,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Вокруг пруда большого,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Два белых лебедя плывут,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Приветствуя любого.</a:t>
            </a:r>
          </a:p>
          <a:p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/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Дорожки чинно нас ведут.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Вдоль мраморных богов.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 тенистом чудном уголке.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Сидит поэт Крылов.</a:t>
            </a:r>
            <a:b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</a:br>
            <a:endParaRPr lang="en-US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/>
            <a:r>
              <a:rPr lang="ru-RU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(В. Блейков)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yy52ed1ca303735_10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07904" y="2852936"/>
            <a:ext cx="5292000" cy="3902850"/>
          </a:xfrm>
          <a:prstGeom prst="rect">
            <a:avLst/>
          </a:prstGeom>
        </p:spPr>
      </p:pic>
      <p:pic>
        <p:nvPicPr>
          <p:cNvPr id="2" name="Рисунок 1" descr="eudd95mudpr4gonhgp.jpg"/>
          <p:cNvPicPr>
            <a:picLocks noChangeAspect="1"/>
          </p:cNvPicPr>
          <p:nvPr/>
        </p:nvPicPr>
        <p:blipFill>
          <a:blip r:embed="rId3" cstate="email"/>
          <a:srcRect r="-11"/>
          <a:stretch>
            <a:fillRect/>
          </a:stretch>
        </p:blipFill>
        <p:spPr>
          <a:xfrm>
            <a:off x="107504" y="116632"/>
            <a:ext cx="5004000" cy="36056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64088" y="188640"/>
            <a:ext cx="3312368" cy="261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Праздничные гулянья в Летнем саду </a:t>
            </a:r>
            <a:endParaRPr lang="en-US" sz="28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1911 год</a:t>
            </a:r>
          </a:p>
        </p:txBody>
      </p:sp>
      <p:pic>
        <p:nvPicPr>
          <p:cNvPr id="7" name="Рисунок 6" descr="victorian-couple-vector-11736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252536" y="3690000"/>
            <a:ext cx="3168000" cy="31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1bdce7_174dd12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8236919" cy="5976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619672" y="6309320"/>
            <a:ext cx="6480720" cy="40011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Летний сад ждёт вас в гости!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372200" y="4221088"/>
            <a:ext cx="2592288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Рисунок 7" descr="2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3356992"/>
            <a:ext cx="8892000" cy="273676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0394"/>
            <a:ext cx="9036496" cy="305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397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Во времена Петра </a:t>
            </a:r>
            <a:r>
              <a:rPr lang="en-US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I </a:t>
            </a:r>
            <a:r>
              <a:rPr lang="ru-RU" sz="28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главными транспортными артериями города были реки и каналы, поэтому и к Летнему дворцу, и к саду гости причаливали на лодках, яликах.</a:t>
            </a:r>
          </a:p>
          <a:p>
            <a:pPr marL="0" marR="0" lvl="0" indent="5397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04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1124744"/>
            <a:ext cx="8388000" cy="55885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16632"/>
            <a:ext cx="5616624" cy="830997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Ограда Шарлеманя</a:t>
            </a:r>
            <a:endParaRPr lang="en-US" sz="24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/>
            <a:r>
              <a:rPr lang="en-US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1826</a:t>
            </a:r>
            <a:endParaRPr lang="ru-RU" sz="24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арый вход с наб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196752"/>
            <a:ext cx="8285673" cy="525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33265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Южный вход в Летний сад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6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88640"/>
            <a:ext cx="4608000" cy="6522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116632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Порфировая ваза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/>
              <a:t> (</a:t>
            </a:r>
            <a:r>
              <a:rPr lang="ru-RU" sz="24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Эльфдаленская</a:t>
            </a: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ваза)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Подарок императору</a:t>
            </a:r>
            <a:r>
              <a:rPr lang="en-US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</a:t>
            </a:r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Николаю</a:t>
            </a:r>
            <a:r>
              <a:rPr lang="en-US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I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от шведского короля Карла</a:t>
            </a:r>
            <a:r>
              <a:rPr lang="en-US" sz="2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XIV</a:t>
            </a:r>
            <a:endParaRPr lang="ru-RU" sz="20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</p:txBody>
      </p:sp>
      <p:pic>
        <p:nvPicPr>
          <p:cNvPr id="5" name="Рисунок 4" descr="origina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44208" y="3068960"/>
            <a:ext cx="2592000" cy="3678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71640_xlar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1844824"/>
            <a:ext cx="8820000" cy="36976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0"/>
            <a:ext cx="7704856" cy="16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Карпиев</a:t>
            </a:r>
            <a:r>
              <a:rPr lang="ru-RU" sz="32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пруд был создан</a:t>
            </a:r>
            <a:endParaRPr lang="en-US" sz="32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 в 1714—1716 годах</a:t>
            </a:r>
            <a:endParaRPr lang="en-US" sz="3200" b="1" i="1" dirty="0" smtClean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Adobe Ming Std L" pitchFamily="18" charset="-128"/>
              <a:cs typeface="Estrangelo Edessa" pitchFamily="66" charset="0"/>
            </a:endParaRPr>
          </a:p>
        </p:txBody>
      </p:sp>
      <p:pic>
        <p:nvPicPr>
          <p:cNvPr id="9" name="Рисунок 8" descr="2a500a6351ddb8f7c0986d36c02f5c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92280" y="0"/>
            <a:ext cx="1981204" cy="1810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4a19a5a9656b7655fc514a699ad84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923928" y="1340768"/>
            <a:ext cx="5112568" cy="4248472"/>
          </a:xfrm>
          <a:prstGeom prst="rect">
            <a:avLst/>
          </a:prstGeom>
        </p:spPr>
      </p:pic>
      <p:pic>
        <p:nvPicPr>
          <p:cNvPr id="3" name="Рисунок 2" descr="31452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88640"/>
            <a:ext cx="5663753" cy="3672000"/>
          </a:xfrm>
          <a:prstGeom prst="rect">
            <a:avLst/>
          </a:prstGeom>
        </p:spPr>
      </p:pic>
      <p:pic>
        <p:nvPicPr>
          <p:cNvPr id="5" name="Рисунок 4" descr="fwy27vprfno409zlx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07504" y="3645024"/>
            <a:ext cx="4788000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8" y="1628800"/>
            <a:ext cx="8496944" cy="50110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188640"/>
            <a:ext cx="7344816" cy="144655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Вход в сад со стороны </a:t>
            </a:r>
          </a:p>
          <a:p>
            <a:pPr algn="ctr"/>
            <a:r>
              <a:rPr lang="ru-RU" sz="4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Adobe Ming Std L" pitchFamily="18" charset="-128"/>
                <a:cs typeface="Estrangelo Edessa" pitchFamily="66" charset="0"/>
              </a:rPr>
              <a:t>Дворцовой набережной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1147</TotalTime>
  <Words>265</Words>
  <Application>Microsoft Office PowerPoint</Application>
  <PresentationFormat>Экран (4:3)</PresentationFormat>
  <Paragraphs>70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Методист</dc:creator>
  <cp:lastModifiedBy>User</cp:lastModifiedBy>
  <cp:revision>137</cp:revision>
  <dcterms:created xsi:type="dcterms:W3CDTF">2018-11-16T09:43:58Z</dcterms:created>
  <dcterms:modified xsi:type="dcterms:W3CDTF">2019-02-26T13:38:05Z</dcterms:modified>
</cp:coreProperties>
</file>