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8" r:id="rId10"/>
    <p:sldId id="267" r:id="rId11"/>
    <p:sldId id="272" r:id="rId12"/>
    <p:sldId id="273" r:id="rId13"/>
    <p:sldId id="275" r:id="rId14"/>
    <p:sldId id="283" r:id="rId15"/>
    <p:sldId id="284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0"/>
  </p:normalViewPr>
  <p:slideViewPr>
    <p:cSldViewPr>
      <p:cViewPr varScale="1">
        <p:scale>
          <a:sx n="81" d="100"/>
          <a:sy n="81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E191E0-FF9A-41D1-B2E8-03A42022C07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B99B07-B46A-49AC-95B1-8C9BF68BCEB3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Цели работы ДОУ с семьёй</a:t>
          </a:r>
          <a:endParaRPr lang="ru-RU" dirty="0"/>
        </a:p>
      </dgm:t>
    </dgm:pt>
    <dgm:pt modelId="{EE2A3E32-5E79-49AF-9504-86AD0FCB11A4}" type="parTrans" cxnId="{F7E19030-5F3F-404A-BA1B-C85DBBDCE83B}">
      <dgm:prSet/>
      <dgm:spPr/>
      <dgm:t>
        <a:bodyPr/>
        <a:lstStyle/>
        <a:p>
          <a:endParaRPr lang="ru-RU"/>
        </a:p>
      </dgm:t>
    </dgm:pt>
    <dgm:pt modelId="{6ED77A02-C615-4229-9C98-7BE55707FF32}" type="sibTrans" cxnId="{F7E19030-5F3F-404A-BA1B-C85DBBDCE83B}">
      <dgm:prSet/>
      <dgm:spPr/>
      <dgm:t>
        <a:bodyPr/>
        <a:lstStyle/>
        <a:p>
          <a:endParaRPr lang="ru-RU"/>
        </a:p>
      </dgm:t>
    </dgm:pt>
    <dgm:pt modelId="{9EF3FD62-8A60-4F8B-8EE3-EED5CDC2445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Создание условий для благоприятного климата взаимодействия с родителями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58AD111A-98AE-4E5B-958D-5953DE056875}" type="parTrans" cxnId="{2758EF70-DC0F-4A1C-B9C5-469ADEF8A376}">
      <dgm:prSet/>
      <dgm:spPr/>
      <dgm:t>
        <a:bodyPr/>
        <a:lstStyle/>
        <a:p>
          <a:endParaRPr lang="ru-RU"/>
        </a:p>
      </dgm:t>
    </dgm:pt>
    <dgm:pt modelId="{9AE1A7C7-8FA5-4CEB-B2D3-BD692BB64733}" type="sibTrans" cxnId="{2758EF70-DC0F-4A1C-B9C5-469ADEF8A376}">
      <dgm:prSet/>
      <dgm:spPr/>
      <dgm:t>
        <a:bodyPr/>
        <a:lstStyle/>
        <a:p>
          <a:endParaRPr lang="ru-RU"/>
        </a:p>
      </dgm:t>
    </dgm:pt>
    <dgm:pt modelId="{244E559D-F0DE-4852-8DBD-295EAD25E31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Вовлечение семьи в единое образовательное пространство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ADCE3866-C7AE-420E-A7A4-4CCDCBEBDEE9}" type="parTrans" cxnId="{E4FD36DB-81E5-4822-AC80-F55967A0C6BC}">
      <dgm:prSet/>
      <dgm:spPr/>
      <dgm:t>
        <a:bodyPr/>
        <a:lstStyle/>
        <a:p>
          <a:endParaRPr lang="ru-RU"/>
        </a:p>
      </dgm:t>
    </dgm:pt>
    <dgm:pt modelId="{C99E6A41-FA3F-43AD-BDDF-12F3B80EF56A}" type="sibTrans" cxnId="{E4FD36DB-81E5-4822-AC80-F55967A0C6BC}">
      <dgm:prSet/>
      <dgm:spPr/>
      <dgm:t>
        <a:bodyPr/>
        <a:lstStyle/>
        <a:p>
          <a:endParaRPr lang="ru-RU"/>
        </a:p>
      </dgm:t>
    </dgm:pt>
    <dgm:pt modelId="{3E363BF6-15D2-42A5-A45E-66D80504C1A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Установление доверительных, партнерских отношений с родителями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356F8598-4E75-4819-B85E-3E85E3F34004}" type="parTrans" cxnId="{15F91B8B-C11E-42E8-93AA-13FC45F83647}">
      <dgm:prSet/>
      <dgm:spPr/>
      <dgm:t>
        <a:bodyPr/>
        <a:lstStyle/>
        <a:p>
          <a:endParaRPr lang="ru-RU"/>
        </a:p>
      </dgm:t>
    </dgm:pt>
    <dgm:pt modelId="{E56BA404-76A1-4508-AED9-E7780D4B08A1}" type="sibTrans" cxnId="{15F91B8B-C11E-42E8-93AA-13FC45F83647}">
      <dgm:prSet/>
      <dgm:spPr/>
      <dgm:t>
        <a:bodyPr/>
        <a:lstStyle/>
        <a:p>
          <a:endParaRPr lang="ru-RU"/>
        </a:p>
      </dgm:t>
    </dgm:pt>
    <dgm:pt modelId="{03721310-6B05-40E5-B71C-7E94956F770B}">
      <dgm:prSet/>
      <dgm:spPr/>
      <dgm:t>
        <a:bodyPr/>
        <a:lstStyle/>
        <a:p>
          <a:endParaRPr lang="ru-RU" dirty="0"/>
        </a:p>
      </dgm:t>
    </dgm:pt>
    <dgm:pt modelId="{8153B2E9-10CE-448C-A4FE-E95E0C12B1C2}" type="parTrans" cxnId="{6212B785-5AF2-41DC-B068-FAA46EF52003}">
      <dgm:prSet/>
      <dgm:spPr/>
      <dgm:t>
        <a:bodyPr/>
        <a:lstStyle/>
        <a:p>
          <a:endParaRPr lang="ru-RU"/>
        </a:p>
      </dgm:t>
    </dgm:pt>
    <dgm:pt modelId="{E181D855-C29E-41FD-BFB3-656560531C8D}" type="sibTrans" cxnId="{6212B785-5AF2-41DC-B068-FAA46EF52003}">
      <dgm:prSet/>
      <dgm:spPr/>
      <dgm:t>
        <a:bodyPr/>
        <a:lstStyle/>
        <a:p>
          <a:endParaRPr lang="ru-RU"/>
        </a:p>
      </dgm:t>
    </dgm:pt>
    <dgm:pt modelId="{32A717C6-281A-4A08-8E77-718F641390CE}" type="pres">
      <dgm:prSet presAssocID="{8FE191E0-FF9A-41D1-B2E8-03A42022C07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DA6563-82CD-4D93-A14E-51C614AEF4EA}" type="pres">
      <dgm:prSet presAssocID="{0AB99B07-B46A-49AC-95B1-8C9BF68BCEB3}" presName="centerShape" presStyleLbl="node0" presStyleIdx="0" presStyleCnt="1" custScaleX="112235" custScaleY="118529"/>
      <dgm:spPr/>
      <dgm:t>
        <a:bodyPr/>
        <a:lstStyle/>
        <a:p>
          <a:endParaRPr lang="ru-RU"/>
        </a:p>
      </dgm:t>
    </dgm:pt>
    <dgm:pt modelId="{65C3B364-1C5B-4FF8-9033-DA4997C8DBDC}" type="pres">
      <dgm:prSet presAssocID="{9EF3FD62-8A60-4F8B-8EE3-EED5CDC24450}" presName="node" presStyleLbl="node1" presStyleIdx="0" presStyleCnt="3" custScaleX="154314" custScaleY="141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929749-914D-4654-95E2-E6E0F5AF35BF}" type="pres">
      <dgm:prSet presAssocID="{9EF3FD62-8A60-4F8B-8EE3-EED5CDC24450}" presName="dummy" presStyleCnt="0"/>
      <dgm:spPr/>
    </dgm:pt>
    <dgm:pt modelId="{24D6382C-DB97-4805-AB26-B9F0B89C68CE}" type="pres">
      <dgm:prSet presAssocID="{9AE1A7C7-8FA5-4CEB-B2D3-BD692BB6473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9DA0B90-7C0F-4EC2-B98A-7CA7620B6370}" type="pres">
      <dgm:prSet presAssocID="{244E559D-F0DE-4852-8DBD-295EAD25E318}" presName="node" presStyleLbl="node1" presStyleIdx="1" presStyleCnt="3" custScaleX="162417" custScaleY="129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6A9DC-D0D9-4C2B-99AF-828A93862878}" type="pres">
      <dgm:prSet presAssocID="{244E559D-F0DE-4852-8DBD-295EAD25E318}" presName="dummy" presStyleCnt="0"/>
      <dgm:spPr/>
    </dgm:pt>
    <dgm:pt modelId="{8D99A8E6-443F-411F-AD61-962FDEFE5772}" type="pres">
      <dgm:prSet presAssocID="{C99E6A41-FA3F-43AD-BDDF-12F3B80EF56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C3B3E54-4425-48D0-9B0B-9365E0253B41}" type="pres">
      <dgm:prSet presAssocID="{3E363BF6-15D2-42A5-A45E-66D80504C1A4}" presName="node" presStyleLbl="node1" presStyleIdx="2" presStyleCnt="3" custScaleX="150653" custScaleY="129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26FE7-9AE9-4A19-96B0-1DD269BC95FF}" type="pres">
      <dgm:prSet presAssocID="{3E363BF6-15D2-42A5-A45E-66D80504C1A4}" presName="dummy" presStyleCnt="0"/>
      <dgm:spPr/>
    </dgm:pt>
    <dgm:pt modelId="{D52C4074-5E72-4D1F-BCF9-0DA0C11C1A04}" type="pres">
      <dgm:prSet presAssocID="{E56BA404-76A1-4508-AED9-E7780D4B08A1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212B785-5AF2-41DC-B068-FAA46EF52003}" srcId="{8FE191E0-FF9A-41D1-B2E8-03A42022C07C}" destId="{03721310-6B05-40E5-B71C-7E94956F770B}" srcOrd="1" destOrd="0" parTransId="{8153B2E9-10CE-448C-A4FE-E95E0C12B1C2}" sibTransId="{E181D855-C29E-41FD-BFB3-656560531C8D}"/>
    <dgm:cxn modelId="{9083623B-976E-4669-BD73-EF221431DF33}" type="presOf" srcId="{244E559D-F0DE-4852-8DBD-295EAD25E318}" destId="{B9DA0B90-7C0F-4EC2-B98A-7CA7620B6370}" srcOrd="0" destOrd="0" presId="urn:microsoft.com/office/officeart/2005/8/layout/radial6"/>
    <dgm:cxn modelId="{F7E19030-5F3F-404A-BA1B-C85DBBDCE83B}" srcId="{8FE191E0-FF9A-41D1-B2E8-03A42022C07C}" destId="{0AB99B07-B46A-49AC-95B1-8C9BF68BCEB3}" srcOrd="0" destOrd="0" parTransId="{EE2A3E32-5E79-49AF-9504-86AD0FCB11A4}" sibTransId="{6ED77A02-C615-4229-9C98-7BE55707FF32}"/>
    <dgm:cxn modelId="{15F91B8B-C11E-42E8-93AA-13FC45F83647}" srcId="{0AB99B07-B46A-49AC-95B1-8C9BF68BCEB3}" destId="{3E363BF6-15D2-42A5-A45E-66D80504C1A4}" srcOrd="2" destOrd="0" parTransId="{356F8598-4E75-4819-B85E-3E85E3F34004}" sibTransId="{E56BA404-76A1-4508-AED9-E7780D4B08A1}"/>
    <dgm:cxn modelId="{4052CBCE-85A7-4F59-AD26-16FE8D9F0070}" type="presOf" srcId="{0AB99B07-B46A-49AC-95B1-8C9BF68BCEB3}" destId="{58DA6563-82CD-4D93-A14E-51C614AEF4EA}" srcOrd="0" destOrd="0" presId="urn:microsoft.com/office/officeart/2005/8/layout/radial6"/>
    <dgm:cxn modelId="{E4FD36DB-81E5-4822-AC80-F55967A0C6BC}" srcId="{0AB99B07-B46A-49AC-95B1-8C9BF68BCEB3}" destId="{244E559D-F0DE-4852-8DBD-295EAD25E318}" srcOrd="1" destOrd="0" parTransId="{ADCE3866-C7AE-420E-A7A4-4CCDCBEBDEE9}" sibTransId="{C99E6A41-FA3F-43AD-BDDF-12F3B80EF56A}"/>
    <dgm:cxn modelId="{6D526727-2277-42AB-A003-FEFD5EA63C56}" type="presOf" srcId="{C99E6A41-FA3F-43AD-BDDF-12F3B80EF56A}" destId="{8D99A8E6-443F-411F-AD61-962FDEFE5772}" srcOrd="0" destOrd="0" presId="urn:microsoft.com/office/officeart/2005/8/layout/radial6"/>
    <dgm:cxn modelId="{921219BF-ECB3-449A-AC89-DEBF1D5E5982}" type="presOf" srcId="{8FE191E0-FF9A-41D1-B2E8-03A42022C07C}" destId="{32A717C6-281A-4A08-8E77-718F641390CE}" srcOrd="0" destOrd="0" presId="urn:microsoft.com/office/officeart/2005/8/layout/radial6"/>
    <dgm:cxn modelId="{D6E32827-191C-4AE4-81F6-1FBD94625607}" type="presOf" srcId="{9AE1A7C7-8FA5-4CEB-B2D3-BD692BB64733}" destId="{24D6382C-DB97-4805-AB26-B9F0B89C68CE}" srcOrd="0" destOrd="0" presId="urn:microsoft.com/office/officeart/2005/8/layout/radial6"/>
    <dgm:cxn modelId="{5452161E-2F8A-46F9-AA19-A45FAA935EBB}" type="presOf" srcId="{9EF3FD62-8A60-4F8B-8EE3-EED5CDC24450}" destId="{65C3B364-1C5B-4FF8-9033-DA4997C8DBDC}" srcOrd="0" destOrd="0" presId="urn:microsoft.com/office/officeart/2005/8/layout/radial6"/>
    <dgm:cxn modelId="{2758EF70-DC0F-4A1C-B9C5-469ADEF8A376}" srcId="{0AB99B07-B46A-49AC-95B1-8C9BF68BCEB3}" destId="{9EF3FD62-8A60-4F8B-8EE3-EED5CDC24450}" srcOrd="0" destOrd="0" parTransId="{58AD111A-98AE-4E5B-958D-5953DE056875}" sibTransId="{9AE1A7C7-8FA5-4CEB-B2D3-BD692BB64733}"/>
    <dgm:cxn modelId="{3FF39D60-5332-4BFD-9FE7-BF107BA44900}" type="presOf" srcId="{3E363BF6-15D2-42A5-A45E-66D80504C1A4}" destId="{8C3B3E54-4425-48D0-9B0B-9365E0253B41}" srcOrd="0" destOrd="0" presId="urn:microsoft.com/office/officeart/2005/8/layout/radial6"/>
    <dgm:cxn modelId="{C1F2A557-734A-4AF2-9D9D-888A1720F62A}" type="presOf" srcId="{E56BA404-76A1-4508-AED9-E7780D4B08A1}" destId="{D52C4074-5E72-4D1F-BCF9-0DA0C11C1A04}" srcOrd="0" destOrd="0" presId="urn:microsoft.com/office/officeart/2005/8/layout/radial6"/>
    <dgm:cxn modelId="{A79CA80E-B7ED-4780-B87F-C811EB23F6A0}" type="presParOf" srcId="{32A717C6-281A-4A08-8E77-718F641390CE}" destId="{58DA6563-82CD-4D93-A14E-51C614AEF4EA}" srcOrd="0" destOrd="0" presId="urn:microsoft.com/office/officeart/2005/8/layout/radial6"/>
    <dgm:cxn modelId="{D5E7E781-5A5B-403A-80FF-F65906A26768}" type="presParOf" srcId="{32A717C6-281A-4A08-8E77-718F641390CE}" destId="{65C3B364-1C5B-4FF8-9033-DA4997C8DBDC}" srcOrd="1" destOrd="0" presId="urn:microsoft.com/office/officeart/2005/8/layout/radial6"/>
    <dgm:cxn modelId="{6E0D322B-CF24-4831-9422-04BC076B2215}" type="presParOf" srcId="{32A717C6-281A-4A08-8E77-718F641390CE}" destId="{69929749-914D-4654-95E2-E6E0F5AF35BF}" srcOrd="2" destOrd="0" presId="urn:microsoft.com/office/officeart/2005/8/layout/radial6"/>
    <dgm:cxn modelId="{9D71E7FC-9052-41E4-BA6F-1C2DA036E7F3}" type="presParOf" srcId="{32A717C6-281A-4A08-8E77-718F641390CE}" destId="{24D6382C-DB97-4805-AB26-B9F0B89C68CE}" srcOrd="3" destOrd="0" presId="urn:microsoft.com/office/officeart/2005/8/layout/radial6"/>
    <dgm:cxn modelId="{5D673512-1F5C-4D1B-BEF9-D47788D53B23}" type="presParOf" srcId="{32A717C6-281A-4A08-8E77-718F641390CE}" destId="{B9DA0B90-7C0F-4EC2-B98A-7CA7620B6370}" srcOrd="4" destOrd="0" presId="urn:microsoft.com/office/officeart/2005/8/layout/radial6"/>
    <dgm:cxn modelId="{C4BB166C-8E6B-461D-8F5D-9FFF072BC51D}" type="presParOf" srcId="{32A717C6-281A-4A08-8E77-718F641390CE}" destId="{EDD6A9DC-D0D9-4C2B-99AF-828A93862878}" srcOrd="5" destOrd="0" presId="urn:microsoft.com/office/officeart/2005/8/layout/radial6"/>
    <dgm:cxn modelId="{544EFCF7-3A74-4C03-ACD9-21F2B46AFE5F}" type="presParOf" srcId="{32A717C6-281A-4A08-8E77-718F641390CE}" destId="{8D99A8E6-443F-411F-AD61-962FDEFE5772}" srcOrd="6" destOrd="0" presId="urn:microsoft.com/office/officeart/2005/8/layout/radial6"/>
    <dgm:cxn modelId="{FEFE1696-F638-41D5-ABED-8D4DB4BD9B8E}" type="presParOf" srcId="{32A717C6-281A-4A08-8E77-718F641390CE}" destId="{8C3B3E54-4425-48D0-9B0B-9365E0253B41}" srcOrd="7" destOrd="0" presId="urn:microsoft.com/office/officeart/2005/8/layout/radial6"/>
    <dgm:cxn modelId="{F591201C-1067-40A1-9A0E-D868B9243734}" type="presParOf" srcId="{32A717C6-281A-4A08-8E77-718F641390CE}" destId="{5D026FE7-9AE9-4A19-96B0-1DD269BC95FF}" srcOrd="8" destOrd="0" presId="urn:microsoft.com/office/officeart/2005/8/layout/radial6"/>
    <dgm:cxn modelId="{10BC66A5-497C-42DD-ABF1-2F132B54F977}" type="presParOf" srcId="{32A717C6-281A-4A08-8E77-718F641390CE}" destId="{D52C4074-5E72-4D1F-BCF9-0DA0C11C1A04}" srcOrd="9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812F4-8F80-4F43-ABF5-759323763248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7927C6-CE53-461B-8E80-F76B1648D181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Работать в тесном контакте с семьями воспитанников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291A99F7-6CD2-4545-9914-FD8D07836C8F}" type="parTrans" cxnId="{0C29F9F8-8F92-4D0B-8F45-BF7C50A87DB3}">
      <dgm:prSet/>
      <dgm:spPr/>
      <dgm:t>
        <a:bodyPr/>
        <a:lstStyle/>
        <a:p>
          <a:endParaRPr lang="ru-RU"/>
        </a:p>
      </dgm:t>
    </dgm:pt>
    <dgm:pt modelId="{3C7662DD-EAF6-4C16-9BB9-50C2EC7F7EA6}" type="sibTrans" cxnId="{0C29F9F8-8F92-4D0B-8F45-BF7C50A87DB3}">
      <dgm:prSet/>
      <dgm:spPr/>
      <dgm:t>
        <a:bodyPr/>
        <a:lstStyle/>
        <a:p>
          <a:endParaRPr lang="ru-RU"/>
        </a:p>
      </dgm:t>
    </dgm:pt>
    <dgm:pt modelId="{1899D13B-6D55-441C-A7C3-7F5E6847E1DA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Активизировать и обогатить воспитательные умения родителей 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B03C2534-8120-4165-9F9A-9EE3D4164E84}" type="parTrans" cxnId="{B4CE3E7F-7C93-47BE-8E4D-5C6994DA9072}">
      <dgm:prSet/>
      <dgm:spPr/>
      <dgm:t>
        <a:bodyPr/>
        <a:lstStyle/>
        <a:p>
          <a:endParaRPr lang="ru-RU"/>
        </a:p>
      </dgm:t>
    </dgm:pt>
    <dgm:pt modelId="{337E6FED-E74C-4E2F-8AAA-2528472FF566}" type="sibTrans" cxnId="{B4CE3E7F-7C93-47BE-8E4D-5C6994DA9072}">
      <dgm:prSet/>
      <dgm:spPr/>
      <dgm:t>
        <a:bodyPr/>
        <a:lstStyle/>
        <a:p>
          <a:endParaRPr lang="ru-RU"/>
        </a:p>
      </dgm:t>
    </dgm:pt>
    <dgm:pt modelId="{69FE2E6E-DC09-4DE3-8EE3-A5226B5E8DDD}" type="pres">
      <dgm:prSet presAssocID="{514812F4-8F80-4F43-ABF5-7593237632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22CC05-EA8C-4190-885D-2F1BA888199C}" type="pres">
      <dgm:prSet presAssocID="{E07927C6-CE53-461B-8E80-F76B1648D181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4EBD3-1225-4B84-90C2-A3DF58D6038D}" type="pres">
      <dgm:prSet presAssocID="{1899D13B-6D55-441C-A7C3-7F5E6847E1DA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B21EFA-E622-4514-83B9-3027E361203E}" type="presOf" srcId="{E07927C6-CE53-461B-8E80-F76B1648D181}" destId="{F222CC05-EA8C-4190-885D-2F1BA888199C}" srcOrd="0" destOrd="0" presId="urn:microsoft.com/office/officeart/2005/8/layout/arrow5"/>
    <dgm:cxn modelId="{0C29F9F8-8F92-4D0B-8F45-BF7C50A87DB3}" srcId="{514812F4-8F80-4F43-ABF5-759323763248}" destId="{E07927C6-CE53-461B-8E80-F76B1648D181}" srcOrd="0" destOrd="0" parTransId="{291A99F7-6CD2-4545-9914-FD8D07836C8F}" sibTransId="{3C7662DD-EAF6-4C16-9BB9-50C2EC7F7EA6}"/>
    <dgm:cxn modelId="{8D27200B-CF0C-49E2-A1B5-31FFBB86A39B}" type="presOf" srcId="{1899D13B-6D55-441C-A7C3-7F5E6847E1DA}" destId="{1A24EBD3-1225-4B84-90C2-A3DF58D6038D}" srcOrd="0" destOrd="0" presId="urn:microsoft.com/office/officeart/2005/8/layout/arrow5"/>
    <dgm:cxn modelId="{38240AD6-ADD6-4B76-AE89-04B53E2098DC}" type="presOf" srcId="{514812F4-8F80-4F43-ABF5-759323763248}" destId="{69FE2E6E-DC09-4DE3-8EE3-A5226B5E8DDD}" srcOrd="0" destOrd="0" presId="urn:microsoft.com/office/officeart/2005/8/layout/arrow5"/>
    <dgm:cxn modelId="{B4CE3E7F-7C93-47BE-8E4D-5C6994DA9072}" srcId="{514812F4-8F80-4F43-ABF5-759323763248}" destId="{1899D13B-6D55-441C-A7C3-7F5E6847E1DA}" srcOrd="1" destOrd="0" parTransId="{B03C2534-8120-4165-9F9A-9EE3D4164E84}" sibTransId="{337E6FED-E74C-4E2F-8AAA-2528472FF566}"/>
    <dgm:cxn modelId="{3A56103D-18D5-4233-B2A9-66CEE7C55A8B}" type="presParOf" srcId="{69FE2E6E-DC09-4DE3-8EE3-A5226B5E8DDD}" destId="{F222CC05-EA8C-4190-885D-2F1BA888199C}" srcOrd="0" destOrd="0" presId="urn:microsoft.com/office/officeart/2005/8/layout/arrow5"/>
    <dgm:cxn modelId="{3150DE9D-A035-4182-9AD4-8073AC607A14}" type="presParOf" srcId="{69FE2E6E-DC09-4DE3-8EE3-A5226B5E8DDD}" destId="{1A24EBD3-1225-4B84-90C2-A3DF58D6038D}" srcOrd="1" destOrd="0" presId="urn:microsoft.com/office/officeart/2005/8/layout/arrow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2F3ECB-5BAE-44B5-84CB-A7395995097F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93734EB-EF65-45DD-BA5A-872BAAA0458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Беседы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D2ABD810-64E0-40FA-9D3D-9185CE731379}" type="parTrans" cxnId="{414E26AE-E6F6-4C8C-A573-0AE195154351}">
      <dgm:prSet/>
      <dgm:spPr/>
      <dgm:t>
        <a:bodyPr/>
        <a:lstStyle/>
        <a:p>
          <a:endParaRPr lang="ru-RU"/>
        </a:p>
      </dgm:t>
    </dgm:pt>
    <dgm:pt modelId="{4D5F5ED9-E03F-448C-85C6-5E55B8F384F8}" type="sibTrans" cxnId="{414E26AE-E6F6-4C8C-A573-0AE195154351}">
      <dgm:prSet/>
      <dgm:spPr/>
      <dgm:t>
        <a:bodyPr/>
        <a:lstStyle/>
        <a:p>
          <a:endParaRPr lang="ru-RU" dirty="0"/>
        </a:p>
      </dgm:t>
    </dgm:pt>
    <dgm:pt modelId="{4A070A85-BB1A-47DD-815D-7ADA7C1C1B0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Посещение семей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4EA0E564-BCDB-49B2-A811-FA4E264E2DF0}" type="parTrans" cxnId="{EA627882-05C6-450E-ADEB-F29665CDB212}">
      <dgm:prSet/>
      <dgm:spPr/>
      <dgm:t>
        <a:bodyPr/>
        <a:lstStyle/>
        <a:p>
          <a:endParaRPr lang="ru-RU"/>
        </a:p>
      </dgm:t>
    </dgm:pt>
    <dgm:pt modelId="{54A2C7CD-1669-41BF-B8A9-7381EB15C988}" type="sibTrans" cxnId="{EA627882-05C6-450E-ADEB-F29665CDB212}">
      <dgm:prSet/>
      <dgm:spPr/>
      <dgm:t>
        <a:bodyPr/>
        <a:lstStyle/>
        <a:p>
          <a:endParaRPr lang="ru-RU" dirty="0"/>
        </a:p>
      </dgm:t>
    </dgm:pt>
    <dgm:pt modelId="{62E2E6C1-0F0D-452E-9A35-2026E137493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Дни открытых дверей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337E9F5-AC4D-4D56-B213-4DEE1D301859}" type="parTrans" cxnId="{F6688DAB-9EBD-43AF-9E76-E5237821FF62}">
      <dgm:prSet/>
      <dgm:spPr/>
      <dgm:t>
        <a:bodyPr/>
        <a:lstStyle/>
        <a:p>
          <a:endParaRPr lang="ru-RU"/>
        </a:p>
      </dgm:t>
    </dgm:pt>
    <dgm:pt modelId="{7C5788DB-4E1F-4896-8411-9FC215C8DADA}" type="sibTrans" cxnId="{F6688DAB-9EBD-43AF-9E76-E5237821FF62}">
      <dgm:prSet/>
      <dgm:spPr/>
      <dgm:t>
        <a:bodyPr/>
        <a:lstStyle/>
        <a:p>
          <a:endParaRPr lang="ru-RU" dirty="0"/>
        </a:p>
      </dgm:t>
    </dgm:pt>
    <dgm:pt modelId="{8630EC28-6E19-47CF-970C-DB3300A1863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Родительские конференции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F1ECE3BD-BDE2-48D8-873A-02FF8C0788FB}" type="parTrans" cxnId="{2A1D7CB9-6CE9-44ED-8345-72576CC6F931}">
      <dgm:prSet/>
      <dgm:spPr/>
      <dgm:t>
        <a:bodyPr/>
        <a:lstStyle/>
        <a:p>
          <a:endParaRPr lang="ru-RU"/>
        </a:p>
      </dgm:t>
    </dgm:pt>
    <dgm:pt modelId="{AF3859D0-6295-4EC9-A4E8-40D51181D356}" type="sibTrans" cxnId="{2A1D7CB9-6CE9-44ED-8345-72576CC6F931}">
      <dgm:prSet/>
      <dgm:spPr/>
      <dgm:t>
        <a:bodyPr/>
        <a:lstStyle/>
        <a:p>
          <a:endParaRPr lang="ru-RU" dirty="0"/>
        </a:p>
      </dgm:t>
    </dgm:pt>
    <dgm:pt modelId="{27089373-F9A2-41A3-AF36-72F69EA80A1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Выставки совместных работ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B65481F8-7CED-4061-BEC3-FAF82F89D474}" type="parTrans" cxnId="{E1064F91-0F03-448B-B729-255C1CBB3242}">
      <dgm:prSet/>
      <dgm:spPr/>
      <dgm:t>
        <a:bodyPr/>
        <a:lstStyle/>
        <a:p>
          <a:endParaRPr lang="ru-RU"/>
        </a:p>
      </dgm:t>
    </dgm:pt>
    <dgm:pt modelId="{59CDD0EB-1E0D-48BA-90C7-513162A80ECB}" type="sibTrans" cxnId="{E1064F91-0F03-448B-B729-255C1CBB3242}">
      <dgm:prSet/>
      <dgm:spPr/>
      <dgm:t>
        <a:bodyPr/>
        <a:lstStyle/>
        <a:p>
          <a:endParaRPr lang="ru-RU" dirty="0"/>
        </a:p>
      </dgm:t>
    </dgm:pt>
    <dgm:pt modelId="{A512208C-4A15-4F0E-BE01-A40AF9CAA52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Консультации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14E86038-A361-4937-8AA0-8B9EFB060430}" type="parTrans" cxnId="{7C59B5B2-AB88-4D16-9EE9-FB5745CFE9B4}">
      <dgm:prSet/>
      <dgm:spPr/>
      <dgm:t>
        <a:bodyPr/>
        <a:lstStyle/>
        <a:p>
          <a:endParaRPr lang="ru-RU"/>
        </a:p>
      </dgm:t>
    </dgm:pt>
    <dgm:pt modelId="{B6DD9653-3B9A-4E3F-A914-E09F5E5D6E1E}" type="sibTrans" cxnId="{7C59B5B2-AB88-4D16-9EE9-FB5745CFE9B4}">
      <dgm:prSet/>
      <dgm:spPr/>
      <dgm:t>
        <a:bodyPr/>
        <a:lstStyle/>
        <a:p>
          <a:endParaRPr lang="ru-RU" dirty="0"/>
        </a:p>
      </dgm:t>
    </dgm:pt>
    <dgm:pt modelId="{4117393C-6F1B-4159-AC0E-BC80D7000D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Родительские собрания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49C00CE-CDB9-4367-AC23-B273B3521658}" type="parTrans" cxnId="{188289D3-DAD8-4434-BAEC-FBA329ED3E5A}">
      <dgm:prSet/>
      <dgm:spPr/>
      <dgm:t>
        <a:bodyPr/>
        <a:lstStyle/>
        <a:p>
          <a:endParaRPr lang="ru-RU"/>
        </a:p>
      </dgm:t>
    </dgm:pt>
    <dgm:pt modelId="{F2E672FA-C096-4335-AF16-8EFEC39E3343}" type="sibTrans" cxnId="{188289D3-DAD8-4434-BAEC-FBA329ED3E5A}">
      <dgm:prSet/>
      <dgm:spPr/>
      <dgm:t>
        <a:bodyPr/>
        <a:lstStyle/>
        <a:p>
          <a:endParaRPr lang="ru-RU" dirty="0"/>
        </a:p>
      </dgm:t>
    </dgm:pt>
    <dgm:pt modelId="{43F9FACB-5813-4A21-B00E-9712F979430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Совместные праздники и развлечения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7FE78276-853F-408B-A5BB-7A49A014212B}" type="parTrans" cxnId="{1F1D6D26-0F12-4B96-BAEB-3E3EDEBFB993}">
      <dgm:prSet/>
      <dgm:spPr/>
      <dgm:t>
        <a:bodyPr/>
        <a:lstStyle/>
        <a:p>
          <a:endParaRPr lang="ru-RU"/>
        </a:p>
      </dgm:t>
    </dgm:pt>
    <dgm:pt modelId="{B2648A0A-9BB6-4626-A214-231473B04F52}" type="sibTrans" cxnId="{1F1D6D26-0F12-4B96-BAEB-3E3EDEBFB993}">
      <dgm:prSet/>
      <dgm:spPr/>
      <dgm:t>
        <a:bodyPr/>
        <a:lstStyle/>
        <a:p>
          <a:endParaRPr lang="ru-RU" dirty="0"/>
        </a:p>
      </dgm:t>
    </dgm:pt>
    <dgm:pt modelId="{8C5EEFD1-0D5B-40DF-8A5B-B5AC39C3792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Работа с родительским комитетом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EC341AE9-7918-4829-B2D0-9356BBBCA3D7}" type="parTrans" cxnId="{52E63FD0-6EFA-4F34-85BD-21C7BBB66403}">
      <dgm:prSet/>
      <dgm:spPr/>
      <dgm:t>
        <a:bodyPr/>
        <a:lstStyle/>
        <a:p>
          <a:endParaRPr lang="ru-RU"/>
        </a:p>
      </dgm:t>
    </dgm:pt>
    <dgm:pt modelId="{B368BF10-7CD7-45F3-BE14-A1F792A1292A}" type="sibTrans" cxnId="{52E63FD0-6EFA-4F34-85BD-21C7BBB66403}">
      <dgm:prSet/>
      <dgm:spPr/>
      <dgm:t>
        <a:bodyPr/>
        <a:lstStyle/>
        <a:p>
          <a:endParaRPr lang="ru-RU"/>
        </a:p>
      </dgm:t>
    </dgm:pt>
    <dgm:pt modelId="{F772614D-9B75-428B-95EC-01E9DDF62AE2}">
      <dgm:prSet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оформление папок-передвижек и стендов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A971B85-958D-4C05-AFF2-24E6D0C9E200}" type="parTrans" cxnId="{189723D8-99E6-40A4-B00B-5315F91C5CB6}">
      <dgm:prSet/>
      <dgm:spPr/>
      <dgm:t>
        <a:bodyPr/>
        <a:lstStyle/>
        <a:p>
          <a:endParaRPr lang="ru-RU"/>
        </a:p>
      </dgm:t>
    </dgm:pt>
    <dgm:pt modelId="{57ABCCAC-B94B-4B20-801F-B885672229A9}" type="sibTrans" cxnId="{189723D8-99E6-40A4-B00B-5315F91C5CB6}">
      <dgm:prSet/>
      <dgm:spPr/>
      <dgm:t>
        <a:bodyPr/>
        <a:lstStyle/>
        <a:p>
          <a:endParaRPr lang="ru-RU" dirty="0"/>
        </a:p>
      </dgm:t>
    </dgm:pt>
    <dgm:pt modelId="{48995232-9746-43DF-B75C-359AADF3B600}" type="pres">
      <dgm:prSet presAssocID="{532F3ECB-5BAE-44B5-84CB-A7395995097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48E64F1-45B5-407A-A52C-C7A129425883}" type="pres">
      <dgm:prSet presAssocID="{E93734EB-EF65-45DD-BA5A-872BAAA0458F}" presName="compNode" presStyleCnt="0"/>
      <dgm:spPr/>
    </dgm:pt>
    <dgm:pt modelId="{71584FB0-C37E-4434-9DE7-5CF7DA54B4BE}" type="pres">
      <dgm:prSet presAssocID="{E93734EB-EF65-45DD-BA5A-872BAAA0458F}" presName="dummyConnPt" presStyleCnt="0"/>
      <dgm:spPr/>
    </dgm:pt>
    <dgm:pt modelId="{3CBBCEF7-F3EB-4945-A3C6-FB5F1F751B2F}" type="pres">
      <dgm:prSet presAssocID="{E93734EB-EF65-45DD-BA5A-872BAAA0458F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8A243-9D1C-45D0-9D00-8DC176CB2466}" type="pres">
      <dgm:prSet presAssocID="{4D5F5ED9-E03F-448C-85C6-5E55B8F384F8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E76B4911-10BE-4F48-9040-66D4E90CF088}" type="pres">
      <dgm:prSet presAssocID="{4A070A85-BB1A-47DD-815D-7ADA7C1C1B0C}" presName="compNode" presStyleCnt="0"/>
      <dgm:spPr/>
    </dgm:pt>
    <dgm:pt modelId="{BEB6F4D1-3B26-4559-B653-3D61F866C32B}" type="pres">
      <dgm:prSet presAssocID="{4A070A85-BB1A-47DD-815D-7ADA7C1C1B0C}" presName="dummyConnPt" presStyleCnt="0"/>
      <dgm:spPr/>
    </dgm:pt>
    <dgm:pt modelId="{5B2284B1-AC03-4054-A5E2-9020C5717522}" type="pres">
      <dgm:prSet presAssocID="{4A070A85-BB1A-47DD-815D-7ADA7C1C1B0C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84F07-A673-4823-85AA-65437A285241}" type="pres">
      <dgm:prSet presAssocID="{54A2C7CD-1669-41BF-B8A9-7381EB15C988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EE349FC0-D00A-4A9B-A82A-E6A3D031888E}" type="pres">
      <dgm:prSet presAssocID="{F772614D-9B75-428B-95EC-01E9DDF62AE2}" presName="compNode" presStyleCnt="0"/>
      <dgm:spPr/>
    </dgm:pt>
    <dgm:pt modelId="{EE850C00-C338-48CF-AF3E-BEE8057C6830}" type="pres">
      <dgm:prSet presAssocID="{F772614D-9B75-428B-95EC-01E9DDF62AE2}" presName="dummyConnPt" presStyleCnt="0"/>
      <dgm:spPr/>
    </dgm:pt>
    <dgm:pt modelId="{972F8CF0-D91E-47D8-B8EA-226BE3516EC5}" type="pres">
      <dgm:prSet presAssocID="{F772614D-9B75-428B-95EC-01E9DDF62AE2}" presName="node" presStyleLbl="node1" presStyleIdx="2" presStyleCnt="10" custScaleX="125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E5AFB-3B5F-420B-B281-122AC13F87BF}" type="pres">
      <dgm:prSet presAssocID="{57ABCCAC-B94B-4B20-801F-B885672229A9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AF3C4372-C476-47BB-98CE-EB8D74552202}" type="pres">
      <dgm:prSet presAssocID="{62E2E6C1-0F0D-452E-9A35-2026E1374935}" presName="compNode" presStyleCnt="0"/>
      <dgm:spPr/>
    </dgm:pt>
    <dgm:pt modelId="{946C374C-9EF2-42B0-85CF-8FFC39D56CF2}" type="pres">
      <dgm:prSet presAssocID="{62E2E6C1-0F0D-452E-9A35-2026E1374935}" presName="dummyConnPt" presStyleCnt="0"/>
      <dgm:spPr/>
    </dgm:pt>
    <dgm:pt modelId="{028D1D48-77F5-4C7E-8A2C-F00912C6630C}" type="pres">
      <dgm:prSet presAssocID="{62E2E6C1-0F0D-452E-9A35-2026E1374935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71A1C-C290-41E4-8D56-ED9B2EE3BE96}" type="pres">
      <dgm:prSet presAssocID="{7C5788DB-4E1F-4896-8411-9FC215C8DADA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949F9081-E14F-4E77-97A2-E1BF1FC494CC}" type="pres">
      <dgm:prSet presAssocID="{8630EC28-6E19-47CF-970C-DB3300A18638}" presName="compNode" presStyleCnt="0"/>
      <dgm:spPr/>
    </dgm:pt>
    <dgm:pt modelId="{A4114205-6625-45B6-B956-A4F8B7489E25}" type="pres">
      <dgm:prSet presAssocID="{8630EC28-6E19-47CF-970C-DB3300A18638}" presName="dummyConnPt" presStyleCnt="0"/>
      <dgm:spPr/>
    </dgm:pt>
    <dgm:pt modelId="{EF62F21C-9170-4C7E-A257-7E0FA5E8FDF9}" type="pres">
      <dgm:prSet presAssocID="{8630EC28-6E19-47CF-970C-DB3300A18638}" presName="node" presStyleLbl="node1" presStyleIdx="4" presStyleCnt="10" custScaleX="128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801089-D50E-4056-B032-7857262666E7}" type="pres">
      <dgm:prSet presAssocID="{AF3859D0-6295-4EC9-A4E8-40D51181D356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66B5D415-6F2B-482A-A113-0C0C771F229E}" type="pres">
      <dgm:prSet presAssocID="{27089373-F9A2-41A3-AF36-72F69EA80A1D}" presName="compNode" presStyleCnt="0"/>
      <dgm:spPr/>
    </dgm:pt>
    <dgm:pt modelId="{F5CA820B-F8E7-4961-96DD-54D84FB0D7B8}" type="pres">
      <dgm:prSet presAssocID="{27089373-F9A2-41A3-AF36-72F69EA80A1D}" presName="dummyConnPt" presStyleCnt="0"/>
      <dgm:spPr/>
    </dgm:pt>
    <dgm:pt modelId="{E25868ED-9765-4EBC-A60A-AE660272817F}" type="pres">
      <dgm:prSet presAssocID="{27089373-F9A2-41A3-AF36-72F69EA80A1D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2B1FB-6E0F-4C61-8A42-D13DAA219521}" type="pres">
      <dgm:prSet presAssocID="{59CDD0EB-1E0D-48BA-90C7-513162A80ECB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3DD58107-6BBA-4A11-8653-23E1A9614314}" type="pres">
      <dgm:prSet presAssocID="{A512208C-4A15-4F0E-BE01-A40AF9CAA52F}" presName="compNode" presStyleCnt="0"/>
      <dgm:spPr/>
    </dgm:pt>
    <dgm:pt modelId="{33B20AFA-39F2-4114-800B-9AE3ECAABF3B}" type="pres">
      <dgm:prSet presAssocID="{A512208C-4A15-4F0E-BE01-A40AF9CAA52F}" presName="dummyConnPt" presStyleCnt="0"/>
      <dgm:spPr/>
    </dgm:pt>
    <dgm:pt modelId="{F52AB07B-447E-4C11-A6F2-4328A0FC52F6}" type="pres">
      <dgm:prSet presAssocID="{A512208C-4A15-4F0E-BE01-A40AF9CAA52F}" presName="node" presStyleLbl="node1" presStyleIdx="6" presStyleCnt="10" custScaleX="131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20A7A-77BF-469C-AB7D-4E4BA595D8BD}" type="pres">
      <dgm:prSet presAssocID="{B6DD9653-3B9A-4E3F-A914-E09F5E5D6E1E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3FBDD804-67C9-458C-9AD9-A893D56623CA}" type="pres">
      <dgm:prSet presAssocID="{4117393C-6F1B-4159-AC0E-BC80D7000D36}" presName="compNode" presStyleCnt="0"/>
      <dgm:spPr/>
    </dgm:pt>
    <dgm:pt modelId="{715C1275-4070-40BF-89C0-812755C908DD}" type="pres">
      <dgm:prSet presAssocID="{4117393C-6F1B-4159-AC0E-BC80D7000D36}" presName="dummyConnPt" presStyleCnt="0"/>
      <dgm:spPr/>
    </dgm:pt>
    <dgm:pt modelId="{781F2B92-9D92-47DF-A4E6-A0DB1473EC77}" type="pres">
      <dgm:prSet presAssocID="{4117393C-6F1B-4159-AC0E-BC80D7000D36}" presName="node" presStyleLbl="node1" presStyleIdx="7" presStyleCnt="10" custScaleX="128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28537-0313-4A71-889B-02A7AE97B2AA}" type="pres">
      <dgm:prSet presAssocID="{F2E672FA-C096-4335-AF16-8EFEC39E3343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E66DFF82-F369-4737-B0A3-01CBECE25315}" type="pres">
      <dgm:prSet presAssocID="{43F9FACB-5813-4A21-B00E-9712F9794309}" presName="compNode" presStyleCnt="0"/>
      <dgm:spPr/>
    </dgm:pt>
    <dgm:pt modelId="{C3C592FA-FDD4-46E3-8AB4-1DEA9EE3BB20}" type="pres">
      <dgm:prSet presAssocID="{43F9FACB-5813-4A21-B00E-9712F9794309}" presName="dummyConnPt" presStyleCnt="0"/>
      <dgm:spPr/>
    </dgm:pt>
    <dgm:pt modelId="{D2D9C1C0-10BB-4201-86D6-2F9057FE3727}" type="pres">
      <dgm:prSet presAssocID="{43F9FACB-5813-4A21-B00E-9712F9794309}" presName="node" presStyleLbl="node1" presStyleIdx="8" presStyleCnt="10" custScaleX="112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D2E55-10DA-4F92-8DC8-6D2305BA60C0}" type="pres">
      <dgm:prSet presAssocID="{B2648A0A-9BB6-4626-A214-231473B04F52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3395E30C-5C2F-41E3-B968-0EE4B36E72FD}" type="pres">
      <dgm:prSet presAssocID="{8C5EEFD1-0D5B-40DF-8A5B-B5AC39C37924}" presName="compNode" presStyleCnt="0"/>
      <dgm:spPr/>
    </dgm:pt>
    <dgm:pt modelId="{D8748E54-9DA0-4DB3-972C-5B265FE807BC}" type="pres">
      <dgm:prSet presAssocID="{8C5EEFD1-0D5B-40DF-8A5B-B5AC39C37924}" presName="dummyConnPt" presStyleCnt="0"/>
      <dgm:spPr/>
    </dgm:pt>
    <dgm:pt modelId="{A0E6E479-E1E7-4075-8918-BA83C7D7C3FF}" type="pres">
      <dgm:prSet presAssocID="{8C5EEFD1-0D5B-40DF-8A5B-B5AC39C37924}" presName="node" presStyleLbl="node1" presStyleIdx="9" presStyleCnt="10" custScaleX="1279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0FC457-9DE2-4ED1-99D5-9DF44503A818}" type="presOf" srcId="{54A2C7CD-1669-41BF-B8A9-7381EB15C988}" destId="{63684F07-A673-4823-85AA-65437A285241}" srcOrd="0" destOrd="0" presId="urn:microsoft.com/office/officeart/2005/8/layout/bProcess4"/>
    <dgm:cxn modelId="{88D2682B-7D1B-49C4-AE61-855653891525}" type="presOf" srcId="{E93734EB-EF65-45DD-BA5A-872BAAA0458F}" destId="{3CBBCEF7-F3EB-4945-A3C6-FB5F1F751B2F}" srcOrd="0" destOrd="0" presId="urn:microsoft.com/office/officeart/2005/8/layout/bProcess4"/>
    <dgm:cxn modelId="{C544FB4C-26CF-4C0C-9492-159F592D7B36}" type="presOf" srcId="{43F9FACB-5813-4A21-B00E-9712F9794309}" destId="{D2D9C1C0-10BB-4201-86D6-2F9057FE3727}" srcOrd="0" destOrd="0" presId="urn:microsoft.com/office/officeart/2005/8/layout/bProcess4"/>
    <dgm:cxn modelId="{2A1D7CB9-6CE9-44ED-8345-72576CC6F931}" srcId="{532F3ECB-5BAE-44B5-84CB-A7395995097F}" destId="{8630EC28-6E19-47CF-970C-DB3300A18638}" srcOrd="4" destOrd="0" parTransId="{F1ECE3BD-BDE2-48D8-873A-02FF8C0788FB}" sibTransId="{AF3859D0-6295-4EC9-A4E8-40D51181D356}"/>
    <dgm:cxn modelId="{646407B7-7FC1-45E3-A467-4A498B7AB6F1}" type="presOf" srcId="{27089373-F9A2-41A3-AF36-72F69EA80A1D}" destId="{E25868ED-9765-4EBC-A60A-AE660272817F}" srcOrd="0" destOrd="0" presId="urn:microsoft.com/office/officeart/2005/8/layout/bProcess4"/>
    <dgm:cxn modelId="{414E26AE-E6F6-4C8C-A573-0AE195154351}" srcId="{532F3ECB-5BAE-44B5-84CB-A7395995097F}" destId="{E93734EB-EF65-45DD-BA5A-872BAAA0458F}" srcOrd="0" destOrd="0" parTransId="{D2ABD810-64E0-40FA-9D3D-9185CE731379}" sibTransId="{4D5F5ED9-E03F-448C-85C6-5E55B8F384F8}"/>
    <dgm:cxn modelId="{52E63FD0-6EFA-4F34-85BD-21C7BBB66403}" srcId="{532F3ECB-5BAE-44B5-84CB-A7395995097F}" destId="{8C5EEFD1-0D5B-40DF-8A5B-B5AC39C37924}" srcOrd="9" destOrd="0" parTransId="{EC341AE9-7918-4829-B2D0-9356BBBCA3D7}" sibTransId="{B368BF10-7CD7-45F3-BE14-A1F792A1292A}"/>
    <dgm:cxn modelId="{E1064F91-0F03-448B-B729-255C1CBB3242}" srcId="{532F3ECB-5BAE-44B5-84CB-A7395995097F}" destId="{27089373-F9A2-41A3-AF36-72F69EA80A1D}" srcOrd="5" destOrd="0" parTransId="{B65481F8-7CED-4061-BEC3-FAF82F89D474}" sibTransId="{59CDD0EB-1E0D-48BA-90C7-513162A80ECB}"/>
    <dgm:cxn modelId="{188289D3-DAD8-4434-BAEC-FBA329ED3E5A}" srcId="{532F3ECB-5BAE-44B5-84CB-A7395995097F}" destId="{4117393C-6F1B-4159-AC0E-BC80D7000D36}" srcOrd="7" destOrd="0" parTransId="{C49C00CE-CDB9-4367-AC23-B273B3521658}" sibTransId="{F2E672FA-C096-4335-AF16-8EFEC39E3343}"/>
    <dgm:cxn modelId="{CD91E37B-25E8-4F5B-A909-AD6B5B042492}" type="presOf" srcId="{4D5F5ED9-E03F-448C-85C6-5E55B8F384F8}" destId="{E178A243-9D1C-45D0-9D00-8DC176CB2466}" srcOrd="0" destOrd="0" presId="urn:microsoft.com/office/officeart/2005/8/layout/bProcess4"/>
    <dgm:cxn modelId="{14F62F2F-80BE-44A8-AF53-92FBBEDCE1F5}" type="presOf" srcId="{F2E672FA-C096-4335-AF16-8EFEC39E3343}" destId="{F9C28537-0313-4A71-889B-02A7AE97B2AA}" srcOrd="0" destOrd="0" presId="urn:microsoft.com/office/officeart/2005/8/layout/bProcess4"/>
    <dgm:cxn modelId="{7C59B5B2-AB88-4D16-9EE9-FB5745CFE9B4}" srcId="{532F3ECB-5BAE-44B5-84CB-A7395995097F}" destId="{A512208C-4A15-4F0E-BE01-A40AF9CAA52F}" srcOrd="6" destOrd="0" parTransId="{14E86038-A361-4937-8AA0-8B9EFB060430}" sibTransId="{B6DD9653-3B9A-4E3F-A914-E09F5E5D6E1E}"/>
    <dgm:cxn modelId="{5EEAC3A0-B3AD-4291-835C-65E590BF46A8}" type="presOf" srcId="{59CDD0EB-1E0D-48BA-90C7-513162A80ECB}" destId="{A2D2B1FB-6E0F-4C61-8A42-D13DAA219521}" srcOrd="0" destOrd="0" presId="urn:microsoft.com/office/officeart/2005/8/layout/bProcess4"/>
    <dgm:cxn modelId="{7D5130F5-C2FB-45A2-BAB9-CE369E87B22D}" type="presOf" srcId="{4117393C-6F1B-4159-AC0E-BC80D7000D36}" destId="{781F2B92-9D92-47DF-A4E6-A0DB1473EC77}" srcOrd="0" destOrd="0" presId="urn:microsoft.com/office/officeart/2005/8/layout/bProcess4"/>
    <dgm:cxn modelId="{2E0C0940-C351-4C75-967C-23B41A74317C}" type="presOf" srcId="{57ABCCAC-B94B-4B20-801F-B885672229A9}" destId="{77BE5AFB-3B5F-420B-B281-122AC13F87BF}" srcOrd="0" destOrd="0" presId="urn:microsoft.com/office/officeart/2005/8/layout/bProcess4"/>
    <dgm:cxn modelId="{9CCABA7B-E8C8-483B-AECF-DB4CFCBC46FC}" type="presOf" srcId="{AF3859D0-6295-4EC9-A4E8-40D51181D356}" destId="{62801089-D50E-4056-B032-7857262666E7}" srcOrd="0" destOrd="0" presId="urn:microsoft.com/office/officeart/2005/8/layout/bProcess4"/>
    <dgm:cxn modelId="{1F1D6D26-0F12-4B96-BAEB-3E3EDEBFB993}" srcId="{532F3ECB-5BAE-44B5-84CB-A7395995097F}" destId="{43F9FACB-5813-4A21-B00E-9712F9794309}" srcOrd="8" destOrd="0" parTransId="{7FE78276-853F-408B-A5BB-7A49A014212B}" sibTransId="{B2648A0A-9BB6-4626-A214-231473B04F52}"/>
    <dgm:cxn modelId="{F6688DAB-9EBD-43AF-9E76-E5237821FF62}" srcId="{532F3ECB-5BAE-44B5-84CB-A7395995097F}" destId="{62E2E6C1-0F0D-452E-9A35-2026E1374935}" srcOrd="3" destOrd="0" parTransId="{C337E9F5-AC4D-4D56-B213-4DEE1D301859}" sibTransId="{7C5788DB-4E1F-4896-8411-9FC215C8DADA}"/>
    <dgm:cxn modelId="{731817E5-28FA-47C1-9B28-7F3871775BC1}" type="presOf" srcId="{B2648A0A-9BB6-4626-A214-231473B04F52}" destId="{6A4D2E55-10DA-4F92-8DC8-6D2305BA60C0}" srcOrd="0" destOrd="0" presId="urn:microsoft.com/office/officeart/2005/8/layout/bProcess4"/>
    <dgm:cxn modelId="{491BF65A-98A3-4255-91BF-66B8F3D7E8CD}" type="presOf" srcId="{4A070A85-BB1A-47DD-815D-7ADA7C1C1B0C}" destId="{5B2284B1-AC03-4054-A5E2-9020C5717522}" srcOrd="0" destOrd="0" presId="urn:microsoft.com/office/officeart/2005/8/layout/bProcess4"/>
    <dgm:cxn modelId="{BD32BEA4-C653-42EB-8417-5F78C61B8A7F}" type="presOf" srcId="{A512208C-4A15-4F0E-BE01-A40AF9CAA52F}" destId="{F52AB07B-447E-4C11-A6F2-4328A0FC52F6}" srcOrd="0" destOrd="0" presId="urn:microsoft.com/office/officeart/2005/8/layout/bProcess4"/>
    <dgm:cxn modelId="{A478975B-360D-4384-9B58-C4FA40112D89}" type="presOf" srcId="{62E2E6C1-0F0D-452E-9A35-2026E1374935}" destId="{028D1D48-77F5-4C7E-8A2C-F00912C6630C}" srcOrd="0" destOrd="0" presId="urn:microsoft.com/office/officeart/2005/8/layout/bProcess4"/>
    <dgm:cxn modelId="{AFCE18D3-1C34-4BA9-A6A0-9A3EC83F97AA}" type="presOf" srcId="{532F3ECB-5BAE-44B5-84CB-A7395995097F}" destId="{48995232-9746-43DF-B75C-359AADF3B600}" srcOrd="0" destOrd="0" presId="urn:microsoft.com/office/officeart/2005/8/layout/bProcess4"/>
    <dgm:cxn modelId="{25F7AD05-6EB5-4ADF-9EB8-F6196B13F4E8}" type="presOf" srcId="{8630EC28-6E19-47CF-970C-DB3300A18638}" destId="{EF62F21C-9170-4C7E-A257-7E0FA5E8FDF9}" srcOrd="0" destOrd="0" presId="urn:microsoft.com/office/officeart/2005/8/layout/bProcess4"/>
    <dgm:cxn modelId="{81F48DDE-D922-4439-ADB4-F7087C617CE4}" type="presOf" srcId="{8C5EEFD1-0D5B-40DF-8A5B-B5AC39C37924}" destId="{A0E6E479-E1E7-4075-8918-BA83C7D7C3FF}" srcOrd="0" destOrd="0" presId="urn:microsoft.com/office/officeart/2005/8/layout/bProcess4"/>
    <dgm:cxn modelId="{EA627882-05C6-450E-ADEB-F29665CDB212}" srcId="{532F3ECB-5BAE-44B5-84CB-A7395995097F}" destId="{4A070A85-BB1A-47DD-815D-7ADA7C1C1B0C}" srcOrd="1" destOrd="0" parTransId="{4EA0E564-BCDB-49B2-A811-FA4E264E2DF0}" sibTransId="{54A2C7CD-1669-41BF-B8A9-7381EB15C988}"/>
    <dgm:cxn modelId="{189723D8-99E6-40A4-B00B-5315F91C5CB6}" srcId="{532F3ECB-5BAE-44B5-84CB-A7395995097F}" destId="{F772614D-9B75-428B-95EC-01E9DDF62AE2}" srcOrd="2" destOrd="0" parTransId="{CA971B85-958D-4C05-AFF2-24E6D0C9E200}" sibTransId="{57ABCCAC-B94B-4B20-801F-B885672229A9}"/>
    <dgm:cxn modelId="{472278B5-ABAF-49E0-973D-79F4D03CB10B}" type="presOf" srcId="{B6DD9653-3B9A-4E3F-A914-E09F5E5D6E1E}" destId="{62F20A7A-77BF-469C-AB7D-4E4BA595D8BD}" srcOrd="0" destOrd="0" presId="urn:microsoft.com/office/officeart/2005/8/layout/bProcess4"/>
    <dgm:cxn modelId="{95C46434-CB63-4E96-A18D-9234BACEA817}" type="presOf" srcId="{F772614D-9B75-428B-95EC-01E9DDF62AE2}" destId="{972F8CF0-D91E-47D8-B8EA-226BE3516EC5}" srcOrd="0" destOrd="0" presId="urn:microsoft.com/office/officeart/2005/8/layout/bProcess4"/>
    <dgm:cxn modelId="{D517A3C0-7E6E-4766-8350-286FCF398C5E}" type="presOf" srcId="{7C5788DB-4E1F-4896-8411-9FC215C8DADA}" destId="{1DA71A1C-C290-41E4-8D56-ED9B2EE3BE96}" srcOrd="0" destOrd="0" presId="urn:microsoft.com/office/officeart/2005/8/layout/bProcess4"/>
    <dgm:cxn modelId="{AF234393-45F8-4276-8C99-FDCAC9FB7713}" type="presParOf" srcId="{48995232-9746-43DF-B75C-359AADF3B600}" destId="{148E64F1-45B5-407A-A52C-C7A129425883}" srcOrd="0" destOrd="0" presId="urn:microsoft.com/office/officeart/2005/8/layout/bProcess4"/>
    <dgm:cxn modelId="{B5168747-D613-49E0-97B8-8409EEA4559F}" type="presParOf" srcId="{148E64F1-45B5-407A-A52C-C7A129425883}" destId="{71584FB0-C37E-4434-9DE7-5CF7DA54B4BE}" srcOrd="0" destOrd="0" presId="urn:microsoft.com/office/officeart/2005/8/layout/bProcess4"/>
    <dgm:cxn modelId="{58044B47-3A45-4903-BAA4-0E598EF5730C}" type="presParOf" srcId="{148E64F1-45B5-407A-A52C-C7A129425883}" destId="{3CBBCEF7-F3EB-4945-A3C6-FB5F1F751B2F}" srcOrd="1" destOrd="0" presId="urn:microsoft.com/office/officeart/2005/8/layout/bProcess4"/>
    <dgm:cxn modelId="{3DCD6F55-3ECA-4796-921B-DB177D2EF710}" type="presParOf" srcId="{48995232-9746-43DF-B75C-359AADF3B600}" destId="{E178A243-9D1C-45D0-9D00-8DC176CB2466}" srcOrd="1" destOrd="0" presId="urn:microsoft.com/office/officeart/2005/8/layout/bProcess4"/>
    <dgm:cxn modelId="{324E5036-BB69-44C3-AB6B-CB2E9D021295}" type="presParOf" srcId="{48995232-9746-43DF-B75C-359AADF3B600}" destId="{E76B4911-10BE-4F48-9040-66D4E90CF088}" srcOrd="2" destOrd="0" presId="urn:microsoft.com/office/officeart/2005/8/layout/bProcess4"/>
    <dgm:cxn modelId="{AF69EA7E-4F20-4D3B-9756-0672DF92E774}" type="presParOf" srcId="{E76B4911-10BE-4F48-9040-66D4E90CF088}" destId="{BEB6F4D1-3B26-4559-B653-3D61F866C32B}" srcOrd="0" destOrd="0" presId="urn:microsoft.com/office/officeart/2005/8/layout/bProcess4"/>
    <dgm:cxn modelId="{E3715631-90D1-419B-9658-2B96BF5008CC}" type="presParOf" srcId="{E76B4911-10BE-4F48-9040-66D4E90CF088}" destId="{5B2284B1-AC03-4054-A5E2-9020C5717522}" srcOrd="1" destOrd="0" presId="urn:microsoft.com/office/officeart/2005/8/layout/bProcess4"/>
    <dgm:cxn modelId="{CDE4C5DE-8B3A-41FB-BADE-FB450AC06BB0}" type="presParOf" srcId="{48995232-9746-43DF-B75C-359AADF3B600}" destId="{63684F07-A673-4823-85AA-65437A285241}" srcOrd="3" destOrd="0" presId="urn:microsoft.com/office/officeart/2005/8/layout/bProcess4"/>
    <dgm:cxn modelId="{28913631-7BA1-4A20-B5AB-900DC5A04703}" type="presParOf" srcId="{48995232-9746-43DF-B75C-359AADF3B600}" destId="{EE349FC0-D00A-4A9B-A82A-E6A3D031888E}" srcOrd="4" destOrd="0" presId="urn:microsoft.com/office/officeart/2005/8/layout/bProcess4"/>
    <dgm:cxn modelId="{DAEF7201-6732-45FF-9381-38D444C49340}" type="presParOf" srcId="{EE349FC0-D00A-4A9B-A82A-E6A3D031888E}" destId="{EE850C00-C338-48CF-AF3E-BEE8057C6830}" srcOrd="0" destOrd="0" presId="urn:microsoft.com/office/officeart/2005/8/layout/bProcess4"/>
    <dgm:cxn modelId="{B30C8161-142D-459D-AFB6-1295D03BD5B6}" type="presParOf" srcId="{EE349FC0-D00A-4A9B-A82A-E6A3D031888E}" destId="{972F8CF0-D91E-47D8-B8EA-226BE3516EC5}" srcOrd="1" destOrd="0" presId="urn:microsoft.com/office/officeart/2005/8/layout/bProcess4"/>
    <dgm:cxn modelId="{33679817-76AD-47A8-AA71-7F1AAFCD85C6}" type="presParOf" srcId="{48995232-9746-43DF-B75C-359AADF3B600}" destId="{77BE5AFB-3B5F-420B-B281-122AC13F87BF}" srcOrd="5" destOrd="0" presId="urn:microsoft.com/office/officeart/2005/8/layout/bProcess4"/>
    <dgm:cxn modelId="{AAB5688D-0713-41B8-ACD8-6EE909F8832F}" type="presParOf" srcId="{48995232-9746-43DF-B75C-359AADF3B600}" destId="{AF3C4372-C476-47BB-98CE-EB8D74552202}" srcOrd="6" destOrd="0" presId="urn:microsoft.com/office/officeart/2005/8/layout/bProcess4"/>
    <dgm:cxn modelId="{6363EB35-C22D-4EEB-B4D1-9A82F1167BDB}" type="presParOf" srcId="{AF3C4372-C476-47BB-98CE-EB8D74552202}" destId="{946C374C-9EF2-42B0-85CF-8FFC39D56CF2}" srcOrd="0" destOrd="0" presId="urn:microsoft.com/office/officeart/2005/8/layout/bProcess4"/>
    <dgm:cxn modelId="{DF8C446C-AC14-40E6-9484-D063F64A7BA9}" type="presParOf" srcId="{AF3C4372-C476-47BB-98CE-EB8D74552202}" destId="{028D1D48-77F5-4C7E-8A2C-F00912C6630C}" srcOrd="1" destOrd="0" presId="urn:microsoft.com/office/officeart/2005/8/layout/bProcess4"/>
    <dgm:cxn modelId="{86372102-FEFC-4596-A78E-D9B1235FA7B2}" type="presParOf" srcId="{48995232-9746-43DF-B75C-359AADF3B600}" destId="{1DA71A1C-C290-41E4-8D56-ED9B2EE3BE96}" srcOrd="7" destOrd="0" presId="urn:microsoft.com/office/officeart/2005/8/layout/bProcess4"/>
    <dgm:cxn modelId="{7609C866-0A2F-418C-9777-5F0CD1BBF25F}" type="presParOf" srcId="{48995232-9746-43DF-B75C-359AADF3B600}" destId="{949F9081-E14F-4E77-97A2-E1BF1FC494CC}" srcOrd="8" destOrd="0" presId="urn:microsoft.com/office/officeart/2005/8/layout/bProcess4"/>
    <dgm:cxn modelId="{386184E0-0E62-4C75-8058-18673DFA6AC3}" type="presParOf" srcId="{949F9081-E14F-4E77-97A2-E1BF1FC494CC}" destId="{A4114205-6625-45B6-B956-A4F8B7489E25}" srcOrd="0" destOrd="0" presId="urn:microsoft.com/office/officeart/2005/8/layout/bProcess4"/>
    <dgm:cxn modelId="{2EA4EC39-3EB1-4DFD-8961-6F5C432D3003}" type="presParOf" srcId="{949F9081-E14F-4E77-97A2-E1BF1FC494CC}" destId="{EF62F21C-9170-4C7E-A257-7E0FA5E8FDF9}" srcOrd="1" destOrd="0" presId="urn:microsoft.com/office/officeart/2005/8/layout/bProcess4"/>
    <dgm:cxn modelId="{630E39AE-1E8B-4C04-A496-1E6C225EA865}" type="presParOf" srcId="{48995232-9746-43DF-B75C-359AADF3B600}" destId="{62801089-D50E-4056-B032-7857262666E7}" srcOrd="9" destOrd="0" presId="urn:microsoft.com/office/officeart/2005/8/layout/bProcess4"/>
    <dgm:cxn modelId="{2028552F-8EFF-41FD-A572-07EFDD202B85}" type="presParOf" srcId="{48995232-9746-43DF-B75C-359AADF3B600}" destId="{66B5D415-6F2B-482A-A113-0C0C771F229E}" srcOrd="10" destOrd="0" presId="urn:microsoft.com/office/officeart/2005/8/layout/bProcess4"/>
    <dgm:cxn modelId="{B4F58006-574E-4FE2-95CD-A9A9F3CCAA4B}" type="presParOf" srcId="{66B5D415-6F2B-482A-A113-0C0C771F229E}" destId="{F5CA820B-F8E7-4961-96DD-54D84FB0D7B8}" srcOrd="0" destOrd="0" presId="urn:microsoft.com/office/officeart/2005/8/layout/bProcess4"/>
    <dgm:cxn modelId="{157A6C7A-EEE5-478C-8C5C-E8678048B47A}" type="presParOf" srcId="{66B5D415-6F2B-482A-A113-0C0C771F229E}" destId="{E25868ED-9765-4EBC-A60A-AE660272817F}" srcOrd="1" destOrd="0" presId="urn:microsoft.com/office/officeart/2005/8/layout/bProcess4"/>
    <dgm:cxn modelId="{E328DCC9-CC45-43EF-BFE0-FC5C1E8ED049}" type="presParOf" srcId="{48995232-9746-43DF-B75C-359AADF3B600}" destId="{A2D2B1FB-6E0F-4C61-8A42-D13DAA219521}" srcOrd="11" destOrd="0" presId="urn:microsoft.com/office/officeart/2005/8/layout/bProcess4"/>
    <dgm:cxn modelId="{E533AD57-11C5-41F0-BD4C-8D21CE010397}" type="presParOf" srcId="{48995232-9746-43DF-B75C-359AADF3B600}" destId="{3DD58107-6BBA-4A11-8653-23E1A9614314}" srcOrd="12" destOrd="0" presId="urn:microsoft.com/office/officeart/2005/8/layout/bProcess4"/>
    <dgm:cxn modelId="{A1FBB9D4-93C4-4D92-B645-D5E4AA781661}" type="presParOf" srcId="{3DD58107-6BBA-4A11-8653-23E1A9614314}" destId="{33B20AFA-39F2-4114-800B-9AE3ECAABF3B}" srcOrd="0" destOrd="0" presId="urn:microsoft.com/office/officeart/2005/8/layout/bProcess4"/>
    <dgm:cxn modelId="{3D780B56-0C48-4AD6-BE79-3DCCBE77481D}" type="presParOf" srcId="{3DD58107-6BBA-4A11-8653-23E1A9614314}" destId="{F52AB07B-447E-4C11-A6F2-4328A0FC52F6}" srcOrd="1" destOrd="0" presId="urn:microsoft.com/office/officeart/2005/8/layout/bProcess4"/>
    <dgm:cxn modelId="{0EF53CE5-A19B-4423-A057-9B20F4C4C7B2}" type="presParOf" srcId="{48995232-9746-43DF-B75C-359AADF3B600}" destId="{62F20A7A-77BF-469C-AB7D-4E4BA595D8BD}" srcOrd="13" destOrd="0" presId="urn:microsoft.com/office/officeart/2005/8/layout/bProcess4"/>
    <dgm:cxn modelId="{863B96D7-F3E2-4C71-8387-F40579AFE101}" type="presParOf" srcId="{48995232-9746-43DF-B75C-359AADF3B600}" destId="{3FBDD804-67C9-458C-9AD9-A893D56623CA}" srcOrd="14" destOrd="0" presId="urn:microsoft.com/office/officeart/2005/8/layout/bProcess4"/>
    <dgm:cxn modelId="{A173F637-1C37-41D9-80DE-D5519FBFBA5F}" type="presParOf" srcId="{3FBDD804-67C9-458C-9AD9-A893D56623CA}" destId="{715C1275-4070-40BF-89C0-812755C908DD}" srcOrd="0" destOrd="0" presId="urn:microsoft.com/office/officeart/2005/8/layout/bProcess4"/>
    <dgm:cxn modelId="{B083DEE3-F257-4DB0-AFA7-00CB7DEAA947}" type="presParOf" srcId="{3FBDD804-67C9-458C-9AD9-A893D56623CA}" destId="{781F2B92-9D92-47DF-A4E6-A0DB1473EC77}" srcOrd="1" destOrd="0" presId="urn:microsoft.com/office/officeart/2005/8/layout/bProcess4"/>
    <dgm:cxn modelId="{5815ABD6-6B5D-4DED-A595-A649CEE09FB3}" type="presParOf" srcId="{48995232-9746-43DF-B75C-359AADF3B600}" destId="{F9C28537-0313-4A71-889B-02A7AE97B2AA}" srcOrd="15" destOrd="0" presId="urn:microsoft.com/office/officeart/2005/8/layout/bProcess4"/>
    <dgm:cxn modelId="{003CE6C2-9E1B-4462-A856-CA6F64D9206C}" type="presParOf" srcId="{48995232-9746-43DF-B75C-359AADF3B600}" destId="{E66DFF82-F369-4737-B0A3-01CBECE25315}" srcOrd="16" destOrd="0" presId="urn:microsoft.com/office/officeart/2005/8/layout/bProcess4"/>
    <dgm:cxn modelId="{242D79B7-AF00-4BC7-9ED4-A639A747BF67}" type="presParOf" srcId="{E66DFF82-F369-4737-B0A3-01CBECE25315}" destId="{C3C592FA-FDD4-46E3-8AB4-1DEA9EE3BB20}" srcOrd="0" destOrd="0" presId="urn:microsoft.com/office/officeart/2005/8/layout/bProcess4"/>
    <dgm:cxn modelId="{EF56D9C2-0A37-4FF3-870A-029C7BEA99E9}" type="presParOf" srcId="{E66DFF82-F369-4737-B0A3-01CBECE25315}" destId="{D2D9C1C0-10BB-4201-86D6-2F9057FE3727}" srcOrd="1" destOrd="0" presId="urn:microsoft.com/office/officeart/2005/8/layout/bProcess4"/>
    <dgm:cxn modelId="{ECCE3262-D3DD-42EE-AEA6-CDED1CBF9B95}" type="presParOf" srcId="{48995232-9746-43DF-B75C-359AADF3B600}" destId="{6A4D2E55-10DA-4F92-8DC8-6D2305BA60C0}" srcOrd="17" destOrd="0" presId="urn:microsoft.com/office/officeart/2005/8/layout/bProcess4"/>
    <dgm:cxn modelId="{B10EBEE6-0BA2-4B2F-9717-64D9C42F8DB3}" type="presParOf" srcId="{48995232-9746-43DF-B75C-359AADF3B600}" destId="{3395E30C-5C2F-41E3-B968-0EE4B36E72FD}" srcOrd="18" destOrd="0" presId="urn:microsoft.com/office/officeart/2005/8/layout/bProcess4"/>
    <dgm:cxn modelId="{E62FC86C-C1D9-4075-85DC-6C1D75918C9B}" type="presParOf" srcId="{3395E30C-5C2F-41E3-B968-0EE4B36E72FD}" destId="{D8748E54-9DA0-4DB3-972C-5B265FE807BC}" srcOrd="0" destOrd="0" presId="urn:microsoft.com/office/officeart/2005/8/layout/bProcess4"/>
    <dgm:cxn modelId="{38665ABA-D0B3-4D09-9A4E-865DF5191F71}" type="presParOf" srcId="{3395E30C-5C2F-41E3-B968-0EE4B36E72FD}" destId="{A0E6E479-E1E7-4075-8918-BA83C7D7C3FF}" srcOrd="1" destOrd="0" presId="urn:microsoft.com/office/officeart/2005/8/layout/bProcess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BD388A-4D12-483F-97EE-17043284C247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EEFB26-1712-4302-8BC1-ED227F4503D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Сайты детского сада и группы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DDFB995A-FF93-47DB-AC58-2326C3125968}" type="parTrans" cxnId="{C38EF747-0019-47CF-AAB2-AF30E1695D28}">
      <dgm:prSet/>
      <dgm:spPr/>
      <dgm:t>
        <a:bodyPr/>
        <a:lstStyle/>
        <a:p>
          <a:endParaRPr lang="ru-RU"/>
        </a:p>
      </dgm:t>
    </dgm:pt>
    <dgm:pt modelId="{5F9B830E-8744-4EA5-A43B-1698444CAA20}" type="sibTrans" cxnId="{C38EF747-0019-47CF-AAB2-AF30E1695D28}">
      <dgm:prSet/>
      <dgm:spPr/>
      <dgm:t>
        <a:bodyPr/>
        <a:lstStyle/>
        <a:p>
          <a:endParaRPr lang="ru-RU" dirty="0"/>
        </a:p>
      </dgm:t>
    </dgm:pt>
    <dgm:pt modelId="{B9802260-DA8B-4AF8-B925-21ED0D15A24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фотовыставки и фотомонтаж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6800EFA5-EA08-4D58-A326-C0F916AF0E63}" type="parTrans" cxnId="{E26D5A79-79E9-484B-BE47-4CDB084C1FCF}">
      <dgm:prSet/>
      <dgm:spPr/>
      <dgm:t>
        <a:bodyPr/>
        <a:lstStyle/>
        <a:p>
          <a:endParaRPr lang="ru-RU"/>
        </a:p>
      </dgm:t>
    </dgm:pt>
    <dgm:pt modelId="{78D256D1-A85A-47C3-8F6B-E8571AA9A93E}" type="sibTrans" cxnId="{E26D5A79-79E9-484B-BE47-4CDB084C1FCF}">
      <dgm:prSet/>
      <dgm:spPr/>
      <dgm:t>
        <a:bodyPr/>
        <a:lstStyle/>
        <a:p>
          <a:endParaRPr lang="ru-RU" dirty="0"/>
        </a:p>
      </dgm:t>
    </dgm:pt>
    <dgm:pt modelId="{601C965F-FBD6-49A9-97A1-5150588B799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Проведение акций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DA6C164C-18CB-430D-BE22-DF7003C5B54D}" type="parTrans" cxnId="{70AC408C-B02A-4972-8794-2C975A8E9BEE}">
      <dgm:prSet/>
      <dgm:spPr/>
      <dgm:t>
        <a:bodyPr/>
        <a:lstStyle/>
        <a:p>
          <a:endParaRPr lang="ru-RU"/>
        </a:p>
      </dgm:t>
    </dgm:pt>
    <dgm:pt modelId="{55BC551A-180C-460A-8B0C-EB8389CEC6FF}" type="sibTrans" cxnId="{70AC408C-B02A-4972-8794-2C975A8E9BEE}">
      <dgm:prSet/>
      <dgm:spPr/>
      <dgm:t>
        <a:bodyPr/>
        <a:lstStyle/>
        <a:p>
          <a:endParaRPr lang="ru-RU" dirty="0"/>
        </a:p>
      </dgm:t>
    </dgm:pt>
    <dgm:pt modelId="{95B63DB4-7F3F-41E2-A631-3111250FDCC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Почта доверия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C8AC0E79-1845-4663-BCB4-FB49E37B3F90}" type="parTrans" cxnId="{2B3495D2-D09F-41CF-B7D7-ED6BB69B991C}">
      <dgm:prSet/>
      <dgm:spPr/>
      <dgm:t>
        <a:bodyPr/>
        <a:lstStyle/>
        <a:p>
          <a:endParaRPr lang="ru-RU"/>
        </a:p>
      </dgm:t>
    </dgm:pt>
    <dgm:pt modelId="{4CDD86AF-764C-424B-9D17-1DCA2753A529}" type="sibTrans" cxnId="{2B3495D2-D09F-41CF-B7D7-ED6BB69B991C}">
      <dgm:prSet/>
      <dgm:spPr/>
      <dgm:t>
        <a:bodyPr/>
        <a:lstStyle/>
        <a:p>
          <a:endParaRPr lang="ru-RU" dirty="0"/>
        </a:p>
      </dgm:t>
    </dgm:pt>
    <dgm:pt modelId="{8E827056-171A-4974-A2E1-CF8A5E83664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Выпуски семейных газет и плакатов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2C77A19B-A64E-495F-9172-BB33F0C0EA3C}" type="parTrans" cxnId="{4A6E0C45-18A6-439A-96E5-AFA29E16D333}">
      <dgm:prSet/>
      <dgm:spPr/>
      <dgm:t>
        <a:bodyPr/>
        <a:lstStyle/>
        <a:p>
          <a:endParaRPr lang="ru-RU"/>
        </a:p>
      </dgm:t>
    </dgm:pt>
    <dgm:pt modelId="{9BFF5B02-E45C-4BBB-9883-C853B113CF08}" type="sibTrans" cxnId="{4A6E0C45-18A6-439A-96E5-AFA29E16D333}">
      <dgm:prSet/>
      <dgm:spPr/>
      <dgm:t>
        <a:bodyPr/>
        <a:lstStyle/>
        <a:p>
          <a:endParaRPr lang="ru-RU" dirty="0"/>
        </a:p>
      </dgm:t>
    </dgm:pt>
    <dgm:pt modelId="{9C66055F-BC3D-4469-8553-AEA2029AE41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Презентации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633BA558-CA0B-432E-89C9-E470FDE90F0E}" type="parTrans" cxnId="{CD8902AE-3D2F-4EF4-9606-BE7C825C97A2}">
      <dgm:prSet/>
      <dgm:spPr/>
      <dgm:t>
        <a:bodyPr/>
        <a:lstStyle/>
        <a:p>
          <a:endParaRPr lang="ru-RU"/>
        </a:p>
      </dgm:t>
    </dgm:pt>
    <dgm:pt modelId="{7BB2E568-5C84-4463-842D-E8AC0325EF28}" type="sibTrans" cxnId="{CD8902AE-3D2F-4EF4-9606-BE7C825C97A2}">
      <dgm:prSet/>
      <dgm:spPr/>
      <dgm:t>
        <a:bodyPr/>
        <a:lstStyle/>
        <a:p>
          <a:endParaRPr lang="ru-RU" dirty="0"/>
        </a:p>
      </dgm:t>
    </dgm:pt>
    <dgm:pt modelId="{1F591783-060D-42F7-915D-1E1B79861DD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Круглый стол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93B8EDFB-E7AA-49A5-AA9C-551AA529930A}" type="parTrans" cxnId="{81589EA2-3E00-405C-9E5F-2002550C7A4C}">
      <dgm:prSet/>
      <dgm:spPr/>
      <dgm:t>
        <a:bodyPr/>
        <a:lstStyle/>
        <a:p>
          <a:endParaRPr lang="ru-RU"/>
        </a:p>
      </dgm:t>
    </dgm:pt>
    <dgm:pt modelId="{367D1F4A-512C-4BBD-8F65-AF7BC02B3A33}" type="sibTrans" cxnId="{81589EA2-3E00-405C-9E5F-2002550C7A4C}">
      <dgm:prSet/>
      <dgm:spPr/>
      <dgm:t>
        <a:bodyPr/>
        <a:lstStyle/>
        <a:p>
          <a:endParaRPr lang="ru-RU" dirty="0"/>
        </a:p>
      </dgm:t>
    </dgm:pt>
    <dgm:pt modelId="{76DDA56E-98F5-40AB-8F6A-7960E6F6A6E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Проведение мастер-класс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BA846ED6-7AD6-4B87-9590-9069D01C1330}" type="parTrans" cxnId="{E9498A0A-1F5E-4B38-A3EE-D6C49DD9D0E9}">
      <dgm:prSet/>
      <dgm:spPr/>
      <dgm:t>
        <a:bodyPr/>
        <a:lstStyle/>
        <a:p>
          <a:endParaRPr lang="ru-RU"/>
        </a:p>
      </dgm:t>
    </dgm:pt>
    <dgm:pt modelId="{70798975-FB99-4726-A378-8049FEF30A91}" type="sibTrans" cxnId="{E9498A0A-1F5E-4B38-A3EE-D6C49DD9D0E9}">
      <dgm:prSet/>
      <dgm:spPr/>
      <dgm:t>
        <a:bodyPr/>
        <a:lstStyle/>
        <a:p>
          <a:endParaRPr lang="ru-RU" dirty="0"/>
        </a:p>
      </dgm:t>
    </dgm:pt>
    <dgm:pt modelId="{8BA80D51-7DB7-484E-A6FE-FB78446A4CF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Проведение тренинга и деловой игры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2D522B4C-9A82-438A-BBAF-192A4B90D508}" type="parTrans" cxnId="{9AAEAF8F-F28F-4003-A5F2-1FCFCFD34E3C}">
      <dgm:prSet/>
      <dgm:spPr/>
      <dgm:t>
        <a:bodyPr/>
        <a:lstStyle/>
        <a:p>
          <a:endParaRPr lang="ru-RU"/>
        </a:p>
      </dgm:t>
    </dgm:pt>
    <dgm:pt modelId="{173FD4CE-090F-4FBB-8ED6-253DBD3714CA}" type="sibTrans" cxnId="{9AAEAF8F-F28F-4003-A5F2-1FCFCFD34E3C}">
      <dgm:prSet/>
      <dgm:spPr/>
      <dgm:t>
        <a:bodyPr/>
        <a:lstStyle/>
        <a:p>
          <a:endParaRPr lang="ru-RU" dirty="0"/>
        </a:p>
      </dgm:t>
    </dgm:pt>
    <dgm:pt modelId="{F47542BA-25DD-4858-9EB4-FFAF1A85B68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Совместные прогулки и экскурсии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6DEC7947-BB2F-4AAF-99EB-501DAF243D9E}" type="parTrans" cxnId="{2FBBF1ED-D41A-4A44-BC52-2E82EBE90077}">
      <dgm:prSet/>
      <dgm:spPr/>
      <dgm:t>
        <a:bodyPr/>
        <a:lstStyle/>
        <a:p>
          <a:endParaRPr lang="ru-RU"/>
        </a:p>
      </dgm:t>
    </dgm:pt>
    <dgm:pt modelId="{1E583301-4782-4BF4-B2EC-976354D45987}" type="sibTrans" cxnId="{2FBBF1ED-D41A-4A44-BC52-2E82EBE90077}">
      <dgm:prSet/>
      <dgm:spPr/>
      <dgm:t>
        <a:bodyPr/>
        <a:lstStyle/>
        <a:p>
          <a:endParaRPr lang="ru-RU" dirty="0"/>
        </a:p>
      </dgm:t>
    </dgm:pt>
    <dgm:pt modelId="{D1AF4A40-CB4F-4C73-ABB7-83C2588E65B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Брошюры, листовки и буклеты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BCC46AAA-83DB-4F8D-A8D4-9FBC2DC82D2D}" type="parTrans" cxnId="{692DA774-C8DA-45E9-824B-06132C8869DB}">
      <dgm:prSet/>
      <dgm:spPr/>
      <dgm:t>
        <a:bodyPr/>
        <a:lstStyle/>
        <a:p>
          <a:endParaRPr lang="ru-RU"/>
        </a:p>
      </dgm:t>
    </dgm:pt>
    <dgm:pt modelId="{669A0619-D20C-46C4-86B8-4254552FACE3}" type="sibTrans" cxnId="{692DA774-C8DA-45E9-824B-06132C8869DB}">
      <dgm:prSet/>
      <dgm:spPr/>
      <dgm:t>
        <a:bodyPr/>
        <a:lstStyle/>
        <a:p>
          <a:endParaRPr lang="ru-RU" dirty="0"/>
        </a:p>
      </dgm:t>
    </dgm:pt>
    <dgm:pt modelId="{7BC97445-0E22-42DC-A556-D7712F157F1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Выставка семейных реликвий</a:t>
          </a:r>
          <a:endParaRPr lang="ru-RU" sz="1800" b="1" dirty="0">
            <a:solidFill>
              <a:schemeClr val="tx2">
                <a:lumMod val="75000"/>
              </a:schemeClr>
            </a:solidFill>
          </a:endParaRPr>
        </a:p>
      </dgm:t>
    </dgm:pt>
    <dgm:pt modelId="{761D3923-51D3-49E5-B5D7-ABB6631AE89B}" type="parTrans" cxnId="{6515F9E7-BA4E-4EB7-962B-03CB71C748A4}">
      <dgm:prSet/>
      <dgm:spPr/>
      <dgm:t>
        <a:bodyPr/>
        <a:lstStyle/>
        <a:p>
          <a:endParaRPr lang="ru-RU"/>
        </a:p>
      </dgm:t>
    </dgm:pt>
    <dgm:pt modelId="{16C285E5-F029-46AA-A6C2-76BC5E8A5AFE}" type="sibTrans" cxnId="{6515F9E7-BA4E-4EB7-962B-03CB71C748A4}">
      <dgm:prSet/>
      <dgm:spPr/>
      <dgm:t>
        <a:bodyPr/>
        <a:lstStyle/>
        <a:p>
          <a:endParaRPr lang="ru-RU"/>
        </a:p>
      </dgm:t>
    </dgm:pt>
    <dgm:pt modelId="{DE1EF714-0245-4A74-B281-831B4DD8EFBC}" type="pres">
      <dgm:prSet presAssocID="{DFBD388A-4D12-483F-97EE-17043284C24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87A0E4B-171E-4BA3-8D3B-A87DDD754932}" type="pres">
      <dgm:prSet presAssocID="{EFEEFB26-1712-4302-8BC1-ED227F4503D1}" presName="compNode" presStyleCnt="0"/>
      <dgm:spPr/>
    </dgm:pt>
    <dgm:pt modelId="{9FE17D02-84B7-4707-8197-EA990DD23875}" type="pres">
      <dgm:prSet presAssocID="{EFEEFB26-1712-4302-8BC1-ED227F4503D1}" presName="dummyConnPt" presStyleCnt="0"/>
      <dgm:spPr/>
    </dgm:pt>
    <dgm:pt modelId="{008136D8-B307-4DB6-A28E-1FB0BB86F926}" type="pres">
      <dgm:prSet presAssocID="{EFEEFB26-1712-4302-8BC1-ED227F4503D1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DDC4A-EA53-4075-A822-B19E2A13EFBD}" type="pres">
      <dgm:prSet presAssocID="{5F9B830E-8744-4EA5-A43B-1698444CAA20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7C25C9B1-9E48-4563-868E-E38E6B83A1BE}" type="pres">
      <dgm:prSet presAssocID="{B9802260-DA8B-4AF8-B925-21ED0D15A24F}" presName="compNode" presStyleCnt="0"/>
      <dgm:spPr/>
    </dgm:pt>
    <dgm:pt modelId="{F8C58764-2904-4FAF-829A-66BC98CE7C55}" type="pres">
      <dgm:prSet presAssocID="{B9802260-DA8B-4AF8-B925-21ED0D15A24F}" presName="dummyConnPt" presStyleCnt="0"/>
      <dgm:spPr/>
    </dgm:pt>
    <dgm:pt modelId="{E79C75D0-907B-45EF-9A85-0910C8A59CC9}" type="pres">
      <dgm:prSet presAssocID="{B9802260-DA8B-4AF8-B925-21ED0D15A24F}" presName="node" presStyleLbl="node1" presStyleIdx="1" presStyleCnt="12" custScaleX="129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7A398-D11E-42BA-8F1D-21CF8766C937}" type="pres">
      <dgm:prSet presAssocID="{78D256D1-A85A-47C3-8F6B-E8571AA9A93E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BCE09D28-EE8A-4194-BC7B-5B49A846CA26}" type="pres">
      <dgm:prSet presAssocID="{601C965F-FBD6-49A9-97A1-5150588B7993}" presName="compNode" presStyleCnt="0"/>
      <dgm:spPr/>
    </dgm:pt>
    <dgm:pt modelId="{E40C5F3F-7EAC-407A-9295-7589778451A9}" type="pres">
      <dgm:prSet presAssocID="{601C965F-FBD6-49A9-97A1-5150588B7993}" presName="dummyConnPt" presStyleCnt="0"/>
      <dgm:spPr/>
    </dgm:pt>
    <dgm:pt modelId="{9FCB3192-C590-4587-89AC-FAB8895841FF}" type="pres">
      <dgm:prSet presAssocID="{601C965F-FBD6-49A9-97A1-5150588B7993}" presName="node" presStyleLbl="node1" presStyleIdx="2" presStyleCnt="12" custScaleX="1114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82F7C-B5CC-4CD3-AB4D-B34370B93284}" type="pres">
      <dgm:prSet presAssocID="{55BC551A-180C-460A-8B0C-EB8389CEC6FF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2C207801-8271-465B-A5A9-BF8D6F8DE6BC}" type="pres">
      <dgm:prSet presAssocID="{95B63DB4-7F3F-41E2-A631-3111250FDCC0}" presName="compNode" presStyleCnt="0"/>
      <dgm:spPr/>
    </dgm:pt>
    <dgm:pt modelId="{FFB6D118-3F1A-443C-BEE6-BD11F922BA80}" type="pres">
      <dgm:prSet presAssocID="{95B63DB4-7F3F-41E2-A631-3111250FDCC0}" presName="dummyConnPt" presStyleCnt="0"/>
      <dgm:spPr/>
    </dgm:pt>
    <dgm:pt modelId="{2241344B-D5FE-4113-9C1C-F5E0D59EBA37}" type="pres">
      <dgm:prSet presAssocID="{95B63DB4-7F3F-41E2-A631-3111250FDCC0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EC59B-9B37-486B-B794-7471E1E8C5E8}" type="pres">
      <dgm:prSet presAssocID="{4CDD86AF-764C-424B-9D17-1DCA2753A529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68B1D9A0-D8AF-49D7-9F0F-DAC40447D864}" type="pres">
      <dgm:prSet presAssocID="{8E827056-171A-4974-A2E1-CF8A5E83664C}" presName="compNode" presStyleCnt="0"/>
      <dgm:spPr/>
    </dgm:pt>
    <dgm:pt modelId="{873E201A-467D-424D-8C37-30D8ECE241E3}" type="pres">
      <dgm:prSet presAssocID="{8E827056-171A-4974-A2E1-CF8A5E83664C}" presName="dummyConnPt" presStyleCnt="0"/>
      <dgm:spPr/>
    </dgm:pt>
    <dgm:pt modelId="{49B6AA05-C75C-4520-B027-876EE99BB3B9}" type="pres">
      <dgm:prSet presAssocID="{8E827056-171A-4974-A2E1-CF8A5E83664C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2E8D8-C8B2-4108-8318-D3CABE7F42F1}" type="pres">
      <dgm:prSet presAssocID="{9BFF5B02-E45C-4BBB-9883-C853B113CF08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540DBB92-02E1-40B8-A202-233AC2C3E3DE}" type="pres">
      <dgm:prSet presAssocID="{9C66055F-BC3D-4469-8553-AEA2029AE41E}" presName="compNode" presStyleCnt="0"/>
      <dgm:spPr/>
    </dgm:pt>
    <dgm:pt modelId="{E8993001-4CF1-4C5F-970F-789D4EE6638F}" type="pres">
      <dgm:prSet presAssocID="{9C66055F-BC3D-4469-8553-AEA2029AE41E}" presName="dummyConnPt" presStyleCnt="0"/>
      <dgm:spPr/>
    </dgm:pt>
    <dgm:pt modelId="{D5F66459-AC7A-4272-89F3-870973A73A39}" type="pres">
      <dgm:prSet presAssocID="{9C66055F-BC3D-4469-8553-AEA2029AE41E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E6E13-54D1-4BA1-A28F-287F4B432BD4}" type="pres">
      <dgm:prSet presAssocID="{7BB2E568-5C84-4463-842D-E8AC0325EF28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5F000F0D-4730-4A91-8E12-BFEA09B3C04B}" type="pres">
      <dgm:prSet presAssocID="{1F591783-060D-42F7-915D-1E1B79861DDD}" presName="compNode" presStyleCnt="0"/>
      <dgm:spPr/>
    </dgm:pt>
    <dgm:pt modelId="{5D5E4D5F-1D6E-4BA3-B67F-86E5F6108B78}" type="pres">
      <dgm:prSet presAssocID="{1F591783-060D-42F7-915D-1E1B79861DDD}" presName="dummyConnPt" presStyleCnt="0"/>
      <dgm:spPr/>
    </dgm:pt>
    <dgm:pt modelId="{69EE1214-A6FB-4A41-9E5C-081C5F83801F}" type="pres">
      <dgm:prSet presAssocID="{1F591783-060D-42F7-915D-1E1B79861DDD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F36A8-8900-4D9D-8378-2D7761A190A9}" type="pres">
      <dgm:prSet presAssocID="{367D1F4A-512C-4BBD-8F65-AF7BC02B3A33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1813BEA2-813A-48A7-AD3B-DF15AD9CA8A0}" type="pres">
      <dgm:prSet presAssocID="{76DDA56E-98F5-40AB-8F6A-7960E6F6A6E4}" presName="compNode" presStyleCnt="0"/>
      <dgm:spPr/>
    </dgm:pt>
    <dgm:pt modelId="{C65F67F7-83F1-4FAA-8CD8-D973A9BDEA47}" type="pres">
      <dgm:prSet presAssocID="{76DDA56E-98F5-40AB-8F6A-7960E6F6A6E4}" presName="dummyConnPt" presStyleCnt="0"/>
      <dgm:spPr/>
    </dgm:pt>
    <dgm:pt modelId="{2856C6BB-C545-4EEF-9CA9-1BBF97C7B7B1}" type="pres">
      <dgm:prSet presAssocID="{76DDA56E-98F5-40AB-8F6A-7960E6F6A6E4}" presName="node" presStyleLbl="node1" presStyleIdx="7" presStyleCnt="12" custScaleX="108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D1346-E308-450E-8238-222F6249CCD0}" type="pres">
      <dgm:prSet presAssocID="{70798975-FB99-4726-A378-8049FEF30A91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6CED995E-BDAB-4E40-955C-1CA1772659D6}" type="pres">
      <dgm:prSet presAssocID="{8BA80D51-7DB7-484E-A6FE-FB78446A4CF4}" presName="compNode" presStyleCnt="0"/>
      <dgm:spPr/>
    </dgm:pt>
    <dgm:pt modelId="{9F6646C9-B3B2-4399-A446-04770745CFE2}" type="pres">
      <dgm:prSet presAssocID="{8BA80D51-7DB7-484E-A6FE-FB78446A4CF4}" presName="dummyConnPt" presStyleCnt="0"/>
      <dgm:spPr/>
    </dgm:pt>
    <dgm:pt modelId="{7B1E7A60-8A1E-4163-9BAB-2A8C71B07FC6}" type="pres">
      <dgm:prSet presAssocID="{8BA80D51-7DB7-484E-A6FE-FB78446A4CF4}" presName="node" presStyleLbl="node1" presStyleIdx="8" presStyleCnt="12" custScaleX="113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5A581-3BF0-4CCB-A638-68D686F8CC78}" type="pres">
      <dgm:prSet presAssocID="{173FD4CE-090F-4FBB-8ED6-253DBD3714CA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4D0F3F28-C834-4996-B048-A9A129902D65}" type="pres">
      <dgm:prSet presAssocID="{F47542BA-25DD-4858-9EB4-FFAF1A85B686}" presName="compNode" presStyleCnt="0"/>
      <dgm:spPr/>
    </dgm:pt>
    <dgm:pt modelId="{E5B8144A-C897-4074-983D-A8503CE7CA87}" type="pres">
      <dgm:prSet presAssocID="{F47542BA-25DD-4858-9EB4-FFAF1A85B686}" presName="dummyConnPt" presStyleCnt="0"/>
      <dgm:spPr/>
    </dgm:pt>
    <dgm:pt modelId="{D7CD6B55-00F9-4F47-90EC-A2C54A63FB3D}" type="pres">
      <dgm:prSet presAssocID="{F47542BA-25DD-4858-9EB4-FFAF1A85B686}" presName="node" presStyleLbl="node1" presStyleIdx="9" presStyleCnt="12" custScaleX="113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C11AD-1027-4FC9-8D68-D58DA4568993}" type="pres">
      <dgm:prSet presAssocID="{1E583301-4782-4BF4-B2EC-976354D45987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9FD497B3-171D-4E96-83C5-AF411CF56ECD}" type="pres">
      <dgm:prSet presAssocID="{D1AF4A40-CB4F-4C73-ABB7-83C2588E65B3}" presName="compNode" presStyleCnt="0"/>
      <dgm:spPr/>
    </dgm:pt>
    <dgm:pt modelId="{6FD78536-3835-4A07-B2A1-B13094ED5F8F}" type="pres">
      <dgm:prSet presAssocID="{D1AF4A40-CB4F-4C73-ABB7-83C2588E65B3}" presName="dummyConnPt" presStyleCnt="0"/>
      <dgm:spPr/>
    </dgm:pt>
    <dgm:pt modelId="{42C1D68D-CF1B-4CFC-BE06-865574CF8C33}" type="pres">
      <dgm:prSet presAssocID="{D1AF4A40-CB4F-4C73-ABB7-83C2588E65B3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A5FF3-704C-4A69-8551-4F6AC43ED8BD}" type="pres">
      <dgm:prSet presAssocID="{669A0619-D20C-46C4-86B8-4254552FACE3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63F1D65E-6556-46FB-B201-2BCC6878FD46}" type="pres">
      <dgm:prSet presAssocID="{7BC97445-0E22-42DC-A556-D7712F157F17}" presName="compNode" presStyleCnt="0"/>
      <dgm:spPr/>
    </dgm:pt>
    <dgm:pt modelId="{4AE54611-A16D-4D59-B23A-B1D9272C8062}" type="pres">
      <dgm:prSet presAssocID="{7BC97445-0E22-42DC-A556-D7712F157F17}" presName="dummyConnPt" presStyleCnt="0"/>
      <dgm:spPr/>
    </dgm:pt>
    <dgm:pt modelId="{A5C1628C-410B-483A-A239-C77072FD820F}" type="pres">
      <dgm:prSet presAssocID="{7BC97445-0E22-42DC-A556-D7712F157F17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432228-A572-406D-8BB9-C4DBA514B3E8}" type="presOf" srcId="{5F9B830E-8744-4EA5-A43B-1698444CAA20}" destId="{5FBDDC4A-EA53-4075-A822-B19E2A13EFBD}" srcOrd="0" destOrd="0" presId="urn:microsoft.com/office/officeart/2005/8/layout/bProcess4"/>
    <dgm:cxn modelId="{4D8D7563-99E0-42EC-8907-342AA0D31FAE}" type="presOf" srcId="{F47542BA-25DD-4858-9EB4-FFAF1A85B686}" destId="{D7CD6B55-00F9-4F47-90EC-A2C54A63FB3D}" srcOrd="0" destOrd="0" presId="urn:microsoft.com/office/officeart/2005/8/layout/bProcess4"/>
    <dgm:cxn modelId="{1B43B69C-E64B-456B-8312-7DA76C0F5CB9}" type="presOf" srcId="{76DDA56E-98F5-40AB-8F6A-7960E6F6A6E4}" destId="{2856C6BB-C545-4EEF-9CA9-1BBF97C7B7B1}" srcOrd="0" destOrd="0" presId="urn:microsoft.com/office/officeart/2005/8/layout/bProcess4"/>
    <dgm:cxn modelId="{2FBBF1ED-D41A-4A44-BC52-2E82EBE90077}" srcId="{DFBD388A-4D12-483F-97EE-17043284C247}" destId="{F47542BA-25DD-4858-9EB4-FFAF1A85B686}" srcOrd="9" destOrd="0" parTransId="{6DEC7947-BB2F-4AAF-99EB-501DAF243D9E}" sibTransId="{1E583301-4782-4BF4-B2EC-976354D45987}"/>
    <dgm:cxn modelId="{8704F94C-D982-4831-B1A5-1992F1930003}" type="presOf" srcId="{1F591783-060D-42F7-915D-1E1B79861DDD}" destId="{69EE1214-A6FB-4A41-9E5C-081C5F83801F}" srcOrd="0" destOrd="0" presId="urn:microsoft.com/office/officeart/2005/8/layout/bProcess4"/>
    <dgm:cxn modelId="{E26D5A79-79E9-484B-BE47-4CDB084C1FCF}" srcId="{DFBD388A-4D12-483F-97EE-17043284C247}" destId="{B9802260-DA8B-4AF8-B925-21ED0D15A24F}" srcOrd="1" destOrd="0" parTransId="{6800EFA5-EA08-4D58-A326-C0F916AF0E63}" sibTransId="{78D256D1-A85A-47C3-8F6B-E8571AA9A93E}"/>
    <dgm:cxn modelId="{25A34EFA-E96C-4176-9FB2-3CE2CA69E5D6}" type="presOf" srcId="{9BFF5B02-E45C-4BBB-9883-C853B113CF08}" destId="{E352E8D8-C8B2-4108-8318-D3CABE7F42F1}" srcOrd="0" destOrd="0" presId="urn:microsoft.com/office/officeart/2005/8/layout/bProcess4"/>
    <dgm:cxn modelId="{70AC408C-B02A-4972-8794-2C975A8E9BEE}" srcId="{DFBD388A-4D12-483F-97EE-17043284C247}" destId="{601C965F-FBD6-49A9-97A1-5150588B7993}" srcOrd="2" destOrd="0" parTransId="{DA6C164C-18CB-430D-BE22-DF7003C5B54D}" sibTransId="{55BC551A-180C-460A-8B0C-EB8389CEC6FF}"/>
    <dgm:cxn modelId="{607C9592-9936-4103-94EF-C85CE787DC12}" type="presOf" srcId="{EFEEFB26-1712-4302-8BC1-ED227F4503D1}" destId="{008136D8-B307-4DB6-A28E-1FB0BB86F926}" srcOrd="0" destOrd="0" presId="urn:microsoft.com/office/officeart/2005/8/layout/bProcess4"/>
    <dgm:cxn modelId="{4A6E0C45-18A6-439A-96E5-AFA29E16D333}" srcId="{DFBD388A-4D12-483F-97EE-17043284C247}" destId="{8E827056-171A-4974-A2E1-CF8A5E83664C}" srcOrd="4" destOrd="0" parTransId="{2C77A19B-A64E-495F-9172-BB33F0C0EA3C}" sibTransId="{9BFF5B02-E45C-4BBB-9883-C853B113CF08}"/>
    <dgm:cxn modelId="{957D3ECE-9F41-48C1-8D54-5A175C12EB26}" type="presOf" srcId="{4CDD86AF-764C-424B-9D17-1DCA2753A529}" destId="{F67EC59B-9B37-486B-B794-7471E1E8C5E8}" srcOrd="0" destOrd="0" presId="urn:microsoft.com/office/officeart/2005/8/layout/bProcess4"/>
    <dgm:cxn modelId="{81589EA2-3E00-405C-9E5F-2002550C7A4C}" srcId="{DFBD388A-4D12-483F-97EE-17043284C247}" destId="{1F591783-060D-42F7-915D-1E1B79861DDD}" srcOrd="6" destOrd="0" parTransId="{93B8EDFB-E7AA-49A5-AA9C-551AA529930A}" sibTransId="{367D1F4A-512C-4BBD-8F65-AF7BC02B3A33}"/>
    <dgm:cxn modelId="{C78D7D60-5995-4821-A344-8CEDB3928B74}" type="presOf" srcId="{669A0619-D20C-46C4-86B8-4254552FACE3}" destId="{A8BA5FF3-704C-4A69-8551-4F6AC43ED8BD}" srcOrd="0" destOrd="0" presId="urn:microsoft.com/office/officeart/2005/8/layout/bProcess4"/>
    <dgm:cxn modelId="{46A716B9-8AC8-4E65-A30A-ACC2D3854F4D}" type="presOf" srcId="{78D256D1-A85A-47C3-8F6B-E8571AA9A93E}" destId="{DD57A398-D11E-42BA-8F1D-21CF8766C937}" srcOrd="0" destOrd="0" presId="urn:microsoft.com/office/officeart/2005/8/layout/bProcess4"/>
    <dgm:cxn modelId="{2006AB77-BCDC-4DF6-A1A3-6CC5EFCC137A}" type="presOf" srcId="{601C965F-FBD6-49A9-97A1-5150588B7993}" destId="{9FCB3192-C590-4587-89AC-FAB8895841FF}" srcOrd="0" destOrd="0" presId="urn:microsoft.com/office/officeart/2005/8/layout/bProcess4"/>
    <dgm:cxn modelId="{CC8DED60-B7C6-4B30-8E64-AF5CF2073F82}" type="presOf" srcId="{7BB2E568-5C84-4463-842D-E8AC0325EF28}" destId="{116E6E13-54D1-4BA1-A28F-287F4B432BD4}" srcOrd="0" destOrd="0" presId="urn:microsoft.com/office/officeart/2005/8/layout/bProcess4"/>
    <dgm:cxn modelId="{CD8902AE-3D2F-4EF4-9606-BE7C825C97A2}" srcId="{DFBD388A-4D12-483F-97EE-17043284C247}" destId="{9C66055F-BC3D-4469-8553-AEA2029AE41E}" srcOrd="5" destOrd="0" parTransId="{633BA558-CA0B-432E-89C9-E470FDE90F0E}" sibTransId="{7BB2E568-5C84-4463-842D-E8AC0325EF28}"/>
    <dgm:cxn modelId="{3B18598E-3681-4DB1-8197-788C5C634224}" type="presOf" srcId="{70798975-FB99-4726-A378-8049FEF30A91}" destId="{3D2D1346-E308-450E-8238-222F6249CCD0}" srcOrd="0" destOrd="0" presId="urn:microsoft.com/office/officeart/2005/8/layout/bProcess4"/>
    <dgm:cxn modelId="{44C0F912-3FD3-4D5E-AF68-A7F932A6F842}" type="presOf" srcId="{8E827056-171A-4974-A2E1-CF8A5E83664C}" destId="{49B6AA05-C75C-4520-B027-876EE99BB3B9}" srcOrd="0" destOrd="0" presId="urn:microsoft.com/office/officeart/2005/8/layout/bProcess4"/>
    <dgm:cxn modelId="{2B3495D2-D09F-41CF-B7D7-ED6BB69B991C}" srcId="{DFBD388A-4D12-483F-97EE-17043284C247}" destId="{95B63DB4-7F3F-41E2-A631-3111250FDCC0}" srcOrd="3" destOrd="0" parTransId="{C8AC0E79-1845-4663-BCB4-FB49E37B3F90}" sibTransId="{4CDD86AF-764C-424B-9D17-1DCA2753A529}"/>
    <dgm:cxn modelId="{8EB5AAD4-B73F-4E24-955E-25D600A19216}" type="presOf" srcId="{9C66055F-BC3D-4469-8553-AEA2029AE41E}" destId="{D5F66459-AC7A-4272-89F3-870973A73A39}" srcOrd="0" destOrd="0" presId="urn:microsoft.com/office/officeart/2005/8/layout/bProcess4"/>
    <dgm:cxn modelId="{FB8F7798-5765-4785-8890-40D6E8FE1B25}" type="presOf" srcId="{173FD4CE-090F-4FBB-8ED6-253DBD3714CA}" destId="{8B95A581-3BF0-4CCB-A638-68D686F8CC78}" srcOrd="0" destOrd="0" presId="urn:microsoft.com/office/officeart/2005/8/layout/bProcess4"/>
    <dgm:cxn modelId="{FF05B65C-70B5-4BEA-B0A8-E9B6A172D363}" type="presOf" srcId="{D1AF4A40-CB4F-4C73-ABB7-83C2588E65B3}" destId="{42C1D68D-CF1B-4CFC-BE06-865574CF8C33}" srcOrd="0" destOrd="0" presId="urn:microsoft.com/office/officeart/2005/8/layout/bProcess4"/>
    <dgm:cxn modelId="{20906F7A-2CFE-40C8-ADFB-6F65ADE6848C}" type="presOf" srcId="{B9802260-DA8B-4AF8-B925-21ED0D15A24F}" destId="{E79C75D0-907B-45EF-9A85-0910C8A59CC9}" srcOrd="0" destOrd="0" presId="urn:microsoft.com/office/officeart/2005/8/layout/bProcess4"/>
    <dgm:cxn modelId="{E9498A0A-1F5E-4B38-A3EE-D6C49DD9D0E9}" srcId="{DFBD388A-4D12-483F-97EE-17043284C247}" destId="{76DDA56E-98F5-40AB-8F6A-7960E6F6A6E4}" srcOrd="7" destOrd="0" parTransId="{BA846ED6-7AD6-4B87-9590-9069D01C1330}" sibTransId="{70798975-FB99-4726-A378-8049FEF30A91}"/>
    <dgm:cxn modelId="{09C08859-340D-4A6A-BF65-80DD30DA65A5}" type="presOf" srcId="{8BA80D51-7DB7-484E-A6FE-FB78446A4CF4}" destId="{7B1E7A60-8A1E-4163-9BAB-2A8C71B07FC6}" srcOrd="0" destOrd="0" presId="urn:microsoft.com/office/officeart/2005/8/layout/bProcess4"/>
    <dgm:cxn modelId="{731C91FB-A1EF-4BC1-97DF-5EC7598E3B18}" type="presOf" srcId="{95B63DB4-7F3F-41E2-A631-3111250FDCC0}" destId="{2241344B-D5FE-4113-9C1C-F5E0D59EBA37}" srcOrd="0" destOrd="0" presId="urn:microsoft.com/office/officeart/2005/8/layout/bProcess4"/>
    <dgm:cxn modelId="{C38EF747-0019-47CF-AAB2-AF30E1695D28}" srcId="{DFBD388A-4D12-483F-97EE-17043284C247}" destId="{EFEEFB26-1712-4302-8BC1-ED227F4503D1}" srcOrd="0" destOrd="0" parTransId="{DDFB995A-FF93-47DB-AC58-2326C3125968}" sibTransId="{5F9B830E-8744-4EA5-A43B-1698444CAA20}"/>
    <dgm:cxn modelId="{692DA774-C8DA-45E9-824B-06132C8869DB}" srcId="{DFBD388A-4D12-483F-97EE-17043284C247}" destId="{D1AF4A40-CB4F-4C73-ABB7-83C2588E65B3}" srcOrd="10" destOrd="0" parTransId="{BCC46AAA-83DB-4F8D-A8D4-9FBC2DC82D2D}" sibTransId="{669A0619-D20C-46C4-86B8-4254552FACE3}"/>
    <dgm:cxn modelId="{4A6D486E-8918-45F9-A85D-12265CA6FD0A}" type="presOf" srcId="{7BC97445-0E22-42DC-A556-D7712F157F17}" destId="{A5C1628C-410B-483A-A239-C77072FD820F}" srcOrd="0" destOrd="0" presId="urn:microsoft.com/office/officeart/2005/8/layout/bProcess4"/>
    <dgm:cxn modelId="{880F3260-FA19-47F7-BA51-A543DAEFF4F2}" type="presOf" srcId="{55BC551A-180C-460A-8B0C-EB8389CEC6FF}" destId="{0E282F7C-B5CC-4CD3-AB4D-B34370B93284}" srcOrd="0" destOrd="0" presId="urn:microsoft.com/office/officeart/2005/8/layout/bProcess4"/>
    <dgm:cxn modelId="{9AAEAF8F-F28F-4003-A5F2-1FCFCFD34E3C}" srcId="{DFBD388A-4D12-483F-97EE-17043284C247}" destId="{8BA80D51-7DB7-484E-A6FE-FB78446A4CF4}" srcOrd="8" destOrd="0" parTransId="{2D522B4C-9A82-438A-BBAF-192A4B90D508}" sibTransId="{173FD4CE-090F-4FBB-8ED6-253DBD3714CA}"/>
    <dgm:cxn modelId="{5F9845C2-9357-4DBB-A9C0-2C3EE6E3E5B1}" type="presOf" srcId="{1E583301-4782-4BF4-B2EC-976354D45987}" destId="{C39C11AD-1027-4FC9-8D68-D58DA4568993}" srcOrd="0" destOrd="0" presId="urn:microsoft.com/office/officeart/2005/8/layout/bProcess4"/>
    <dgm:cxn modelId="{8F961221-0A54-4B99-A835-B61C858C2CAE}" type="presOf" srcId="{367D1F4A-512C-4BBD-8F65-AF7BC02B3A33}" destId="{8AFF36A8-8900-4D9D-8378-2D7761A190A9}" srcOrd="0" destOrd="0" presId="urn:microsoft.com/office/officeart/2005/8/layout/bProcess4"/>
    <dgm:cxn modelId="{9B1EC27E-00C2-48EE-9C62-FF7F0A4B956D}" type="presOf" srcId="{DFBD388A-4D12-483F-97EE-17043284C247}" destId="{DE1EF714-0245-4A74-B281-831B4DD8EFBC}" srcOrd="0" destOrd="0" presId="urn:microsoft.com/office/officeart/2005/8/layout/bProcess4"/>
    <dgm:cxn modelId="{6515F9E7-BA4E-4EB7-962B-03CB71C748A4}" srcId="{DFBD388A-4D12-483F-97EE-17043284C247}" destId="{7BC97445-0E22-42DC-A556-D7712F157F17}" srcOrd="11" destOrd="0" parTransId="{761D3923-51D3-49E5-B5D7-ABB6631AE89B}" sibTransId="{16C285E5-F029-46AA-A6C2-76BC5E8A5AFE}"/>
    <dgm:cxn modelId="{EA8E2719-6966-4549-909A-621EC097DD8A}" type="presParOf" srcId="{DE1EF714-0245-4A74-B281-831B4DD8EFBC}" destId="{487A0E4B-171E-4BA3-8D3B-A87DDD754932}" srcOrd="0" destOrd="0" presId="urn:microsoft.com/office/officeart/2005/8/layout/bProcess4"/>
    <dgm:cxn modelId="{9723D4FA-1674-4A48-B98A-9A6962DEFF75}" type="presParOf" srcId="{487A0E4B-171E-4BA3-8D3B-A87DDD754932}" destId="{9FE17D02-84B7-4707-8197-EA990DD23875}" srcOrd="0" destOrd="0" presId="urn:microsoft.com/office/officeart/2005/8/layout/bProcess4"/>
    <dgm:cxn modelId="{F2A85E12-9A07-4B18-B39A-CEFECB3C981C}" type="presParOf" srcId="{487A0E4B-171E-4BA3-8D3B-A87DDD754932}" destId="{008136D8-B307-4DB6-A28E-1FB0BB86F926}" srcOrd="1" destOrd="0" presId="urn:microsoft.com/office/officeart/2005/8/layout/bProcess4"/>
    <dgm:cxn modelId="{8635548F-F404-426A-95C0-8C9E75D8431F}" type="presParOf" srcId="{DE1EF714-0245-4A74-B281-831B4DD8EFBC}" destId="{5FBDDC4A-EA53-4075-A822-B19E2A13EFBD}" srcOrd="1" destOrd="0" presId="urn:microsoft.com/office/officeart/2005/8/layout/bProcess4"/>
    <dgm:cxn modelId="{8A42DBBC-168F-4085-86C2-77EBF8BC4F24}" type="presParOf" srcId="{DE1EF714-0245-4A74-B281-831B4DD8EFBC}" destId="{7C25C9B1-9E48-4563-868E-E38E6B83A1BE}" srcOrd="2" destOrd="0" presId="urn:microsoft.com/office/officeart/2005/8/layout/bProcess4"/>
    <dgm:cxn modelId="{CD07CE26-76A0-4327-B2B7-25BB2C13D4D0}" type="presParOf" srcId="{7C25C9B1-9E48-4563-868E-E38E6B83A1BE}" destId="{F8C58764-2904-4FAF-829A-66BC98CE7C55}" srcOrd="0" destOrd="0" presId="urn:microsoft.com/office/officeart/2005/8/layout/bProcess4"/>
    <dgm:cxn modelId="{03B6CC46-51A2-4AD6-A1D8-251B50449317}" type="presParOf" srcId="{7C25C9B1-9E48-4563-868E-E38E6B83A1BE}" destId="{E79C75D0-907B-45EF-9A85-0910C8A59CC9}" srcOrd="1" destOrd="0" presId="urn:microsoft.com/office/officeart/2005/8/layout/bProcess4"/>
    <dgm:cxn modelId="{4486FFD6-8C24-40FE-993D-EC45B8D6C0DE}" type="presParOf" srcId="{DE1EF714-0245-4A74-B281-831B4DD8EFBC}" destId="{DD57A398-D11E-42BA-8F1D-21CF8766C937}" srcOrd="3" destOrd="0" presId="urn:microsoft.com/office/officeart/2005/8/layout/bProcess4"/>
    <dgm:cxn modelId="{26C00024-30E7-49B9-BE98-2079C1EBF985}" type="presParOf" srcId="{DE1EF714-0245-4A74-B281-831B4DD8EFBC}" destId="{BCE09D28-EE8A-4194-BC7B-5B49A846CA26}" srcOrd="4" destOrd="0" presId="urn:microsoft.com/office/officeart/2005/8/layout/bProcess4"/>
    <dgm:cxn modelId="{7C61BBB9-CCE5-4BBC-9ED0-01DE2B2C5964}" type="presParOf" srcId="{BCE09D28-EE8A-4194-BC7B-5B49A846CA26}" destId="{E40C5F3F-7EAC-407A-9295-7589778451A9}" srcOrd="0" destOrd="0" presId="urn:microsoft.com/office/officeart/2005/8/layout/bProcess4"/>
    <dgm:cxn modelId="{5ACD3364-6D25-4C1D-9D25-48CA974284DE}" type="presParOf" srcId="{BCE09D28-EE8A-4194-BC7B-5B49A846CA26}" destId="{9FCB3192-C590-4587-89AC-FAB8895841FF}" srcOrd="1" destOrd="0" presId="urn:microsoft.com/office/officeart/2005/8/layout/bProcess4"/>
    <dgm:cxn modelId="{1BA31A6A-6F4F-42C5-AB67-EAC020DB1DAB}" type="presParOf" srcId="{DE1EF714-0245-4A74-B281-831B4DD8EFBC}" destId="{0E282F7C-B5CC-4CD3-AB4D-B34370B93284}" srcOrd="5" destOrd="0" presId="urn:microsoft.com/office/officeart/2005/8/layout/bProcess4"/>
    <dgm:cxn modelId="{5E81415D-CBC5-4378-B094-A2E8C0FAC322}" type="presParOf" srcId="{DE1EF714-0245-4A74-B281-831B4DD8EFBC}" destId="{2C207801-8271-465B-A5A9-BF8D6F8DE6BC}" srcOrd="6" destOrd="0" presId="urn:microsoft.com/office/officeart/2005/8/layout/bProcess4"/>
    <dgm:cxn modelId="{B13F095E-D1DA-435D-8DCF-2320A03DA491}" type="presParOf" srcId="{2C207801-8271-465B-A5A9-BF8D6F8DE6BC}" destId="{FFB6D118-3F1A-443C-BEE6-BD11F922BA80}" srcOrd="0" destOrd="0" presId="urn:microsoft.com/office/officeart/2005/8/layout/bProcess4"/>
    <dgm:cxn modelId="{40EA25B3-324D-4D1E-96EE-DDBB40E2923C}" type="presParOf" srcId="{2C207801-8271-465B-A5A9-BF8D6F8DE6BC}" destId="{2241344B-D5FE-4113-9C1C-F5E0D59EBA37}" srcOrd="1" destOrd="0" presId="urn:microsoft.com/office/officeart/2005/8/layout/bProcess4"/>
    <dgm:cxn modelId="{8F41DA97-9515-4D12-BF2D-DE2E00549106}" type="presParOf" srcId="{DE1EF714-0245-4A74-B281-831B4DD8EFBC}" destId="{F67EC59B-9B37-486B-B794-7471E1E8C5E8}" srcOrd="7" destOrd="0" presId="urn:microsoft.com/office/officeart/2005/8/layout/bProcess4"/>
    <dgm:cxn modelId="{0E7DA421-D246-4F6A-ADB9-123C5446D6D6}" type="presParOf" srcId="{DE1EF714-0245-4A74-B281-831B4DD8EFBC}" destId="{68B1D9A0-D8AF-49D7-9F0F-DAC40447D864}" srcOrd="8" destOrd="0" presId="urn:microsoft.com/office/officeart/2005/8/layout/bProcess4"/>
    <dgm:cxn modelId="{E4ADB68E-7DD5-410F-A6F2-4E05C45D3CE4}" type="presParOf" srcId="{68B1D9A0-D8AF-49D7-9F0F-DAC40447D864}" destId="{873E201A-467D-424D-8C37-30D8ECE241E3}" srcOrd="0" destOrd="0" presId="urn:microsoft.com/office/officeart/2005/8/layout/bProcess4"/>
    <dgm:cxn modelId="{805F347B-84F8-49E3-AEFF-D76B8A66EEF8}" type="presParOf" srcId="{68B1D9A0-D8AF-49D7-9F0F-DAC40447D864}" destId="{49B6AA05-C75C-4520-B027-876EE99BB3B9}" srcOrd="1" destOrd="0" presId="urn:microsoft.com/office/officeart/2005/8/layout/bProcess4"/>
    <dgm:cxn modelId="{FC1E88F0-782C-4463-854A-5206BDBF763B}" type="presParOf" srcId="{DE1EF714-0245-4A74-B281-831B4DD8EFBC}" destId="{E352E8D8-C8B2-4108-8318-D3CABE7F42F1}" srcOrd="9" destOrd="0" presId="urn:microsoft.com/office/officeart/2005/8/layout/bProcess4"/>
    <dgm:cxn modelId="{A22186A7-6FF6-41F3-9F34-EF0FBF892461}" type="presParOf" srcId="{DE1EF714-0245-4A74-B281-831B4DD8EFBC}" destId="{540DBB92-02E1-40B8-A202-233AC2C3E3DE}" srcOrd="10" destOrd="0" presId="urn:microsoft.com/office/officeart/2005/8/layout/bProcess4"/>
    <dgm:cxn modelId="{A40A8020-1860-4452-AD9B-40D7403C5CBD}" type="presParOf" srcId="{540DBB92-02E1-40B8-A202-233AC2C3E3DE}" destId="{E8993001-4CF1-4C5F-970F-789D4EE6638F}" srcOrd="0" destOrd="0" presId="urn:microsoft.com/office/officeart/2005/8/layout/bProcess4"/>
    <dgm:cxn modelId="{3E66FF6F-DB29-4410-8629-FDCBAA2579A6}" type="presParOf" srcId="{540DBB92-02E1-40B8-A202-233AC2C3E3DE}" destId="{D5F66459-AC7A-4272-89F3-870973A73A39}" srcOrd="1" destOrd="0" presId="urn:microsoft.com/office/officeart/2005/8/layout/bProcess4"/>
    <dgm:cxn modelId="{8C673C9A-B9D2-4F5B-8E41-03BC6412AF24}" type="presParOf" srcId="{DE1EF714-0245-4A74-B281-831B4DD8EFBC}" destId="{116E6E13-54D1-4BA1-A28F-287F4B432BD4}" srcOrd="11" destOrd="0" presId="urn:microsoft.com/office/officeart/2005/8/layout/bProcess4"/>
    <dgm:cxn modelId="{32ED2935-CD9F-43F4-A78E-0B46014242F5}" type="presParOf" srcId="{DE1EF714-0245-4A74-B281-831B4DD8EFBC}" destId="{5F000F0D-4730-4A91-8E12-BFEA09B3C04B}" srcOrd="12" destOrd="0" presId="urn:microsoft.com/office/officeart/2005/8/layout/bProcess4"/>
    <dgm:cxn modelId="{73858B62-2F77-4D29-88F9-E4E609A75A4A}" type="presParOf" srcId="{5F000F0D-4730-4A91-8E12-BFEA09B3C04B}" destId="{5D5E4D5F-1D6E-4BA3-B67F-86E5F6108B78}" srcOrd="0" destOrd="0" presId="urn:microsoft.com/office/officeart/2005/8/layout/bProcess4"/>
    <dgm:cxn modelId="{7560B830-A96D-4172-9D84-0620FB1F4872}" type="presParOf" srcId="{5F000F0D-4730-4A91-8E12-BFEA09B3C04B}" destId="{69EE1214-A6FB-4A41-9E5C-081C5F83801F}" srcOrd="1" destOrd="0" presId="urn:microsoft.com/office/officeart/2005/8/layout/bProcess4"/>
    <dgm:cxn modelId="{62633AED-3FF4-43E2-8F2F-BBE887D2701F}" type="presParOf" srcId="{DE1EF714-0245-4A74-B281-831B4DD8EFBC}" destId="{8AFF36A8-8900-4D9D-8378-2D7761A190A9}" srcOrd="13" destOrd="0" presId="urn:microsoft.com/office/officeart/2005/8/layout/bProcess4"/>
    <dgm:cxn modelId="{594C6268-C6A5-48A2-9003-741EFD44B608}" type="presParOf" srcId="{DE1EF714-0245-4A74-B281-831B4DD8EFBC}" destId="{1813BEA2-813A-48A7-AD3B-DF15AD9CA8A0}" srcOrd="14" destOrd="0" presId="urn:microsoft.com/office/officeart/2005/8/layout/bProcess4"/>
    <dgm:cxn modelId="{A787AC7B-CAB7-4FCE-931A-4059DE33235D}" type="presParOf" srcId="{1813BEA2-813A-48A7-AD3B-DF15AD9CA8A0}" destId="{C65F67F7-83F1-4FAA-8CD8-D973A9BDEA47}" srcOrd="0" destOrd="0" presId="urn:microsoft.com/office/officeart/2005/8/layout/bProcess4"/>
    <dgm:cxn modelId="{857825CC-C8C3-4187-9388-535D1980AC08}" type="presParOf" srcId="{1813BEA2-813A-48A7-AD3B-DF15AD9CA8A0}" destId="{2856C6BB-C545-4EEF-9CA9-1BBF97C7B7B1}" srcOrd="1" destOrd="0" presId="urn:microsoft.com/office/officeart/2005/8/layout/bProcess4"/>
    <dgm:cxn modelId="{6CCA0F5F-6172-4404-B310-1269C7DB0D9A}" type="presParOf" srcId="{DE1EF714-0245-4A74-B281-831B4DD8EFBC}" destId="{3D2D1346-E308-450E-8238-222F6249CCD0}" srcOrd="15" destOrd="0" presId="urn:microsoft.com/office/officeart/2005/8/layout/bProcess4"/>
    <dgm:cxn modelId="{2DD83FB0-DF64-4058-A9FD-95EC8B46E52A}" type="presParOf" srcId="{DE1EF714-0245-4A74-B281-831B4DD8EFBC}" destId="{6CED995E-BDAB-4E40-955C-1CA1772659D6}" srcOrd="16" destOrd="0" presId="urn:microsoft.com/office/officeart/2005/8/layout/bProcess4"/>
    <dgm:cxn modelId="{DFAA8FAA-D004-4BE1-8065-5B5D6E639F68}" type="presParOf" srcId="{6CED995E-BDAB-4E40-955C-1CA1772659D6}" destId="{9F6646C9-B3B2-4399-A446-04770745CFE2}" srcOrd="0" destOrd="0" presId="urn:microsoft.com/office/officeart/2005/8/layout/bProcess4"/>
    <dgm:cxn modelId="{1905A0C6-FD9E-4502-8728-27B15264CA66}" type="presParOf" srcId="{6CED995E-BDAB-4E40-955C-1CA1772659D6}" destId="{7B1E7A60-8A1E-4163-9BAB-2A8C71B07FC6}" srcOrd="1" destOrd="0" presId="urn:microsoft.com/office/officeart/2005/8/layout/bProcess4"/>
    <dgm:cxn modelId="{38FBFD2A-EBF8-4E88-BFA8-362254E0A744}" type="presParOf" srcId="{DE1EF714-0245-4A74-B281-831B4DD8EFBC}" destId="{8B95A581-3BF0-4CCB-A638-68D686F8CC78}" srcOrd="17" destOrd="0" presId="urn:microsoft.com/office/officeart/2005/8/layout/bProcess4"/>
    <dgm:cxn modelId="{ED53E55E-8048-46CD-9B8B-3D0900EBFF6F}" type="presParOf" srcId="{DE1EF714-0245-4A74-B281-831B4DD8EFBC}" destId="{4D0F3F28-C834-4996-B048-A9A129902D65}" srcOrd="18" destOrd="0" presId="urn:microsoft.com/office/officeart/2005/8/layout/bProcess4"/>
    <dgm:cxn modelId="{5C846600-5267-416B-A3F7-EB70CB0D9C08}" type="presParOf" srcId="{4D0F3F28-C834-4996-B048-A9A129902D65}" destId="{E5B8144A-C897-4074-983D-A8503CE7CA87}" srcOrd="0" destOrd="0" presId="urn:microsoft.com/office/officeart/2005/8/layout/bProcess4"/>
    <dgm:cxn modelId="{4C17C3F5-F2BD-4F63-A78F-777B723F4063}" type="presParOf" srcId="{4D0F3F28-C834-4996-B048-A9A129902D65}" destId="{D7CD6B55-00F9-4F47-90EC-A2C54A63FB3D}" srcOrd="1" destOrd="0" presId="urn:microsoft.com/office/officeart/2005/8/layout/bProcess4"/>
    <dgm:cxn modelId="{5D2111E1-C004-469B-B16A-16FA26FA9EC6}" type="presParOf" srcId="{DE1EF714-0245-4A74-B281-831B4DD8EFBC}" destId="{C39C11AD-1027-4FC9-8D68-D58DA4568993}" srcOrd="19" destOrd="0" presId="urn:microsoft.com/office/officeart/2005/8/layout/bProcess4"/>
    <dgm:cxn modelId="{2CB2FF6A-EA68-4484-8C57-564A9CD21071}" type="presParOf" srcId="{DE1EF714-0245-4A74-B281-831B4DD8EFBC}" destId="{9FD497B3-171D-4E96-83C5-AF411CF56ECD}" srcOrd="20" destOrd="0" presId="urn:microsoft.com/office/officeart/2005/8/layout/bProcess4"/>
    <dgm:cxn modelId="{0A1DD29D-9E79-4AE1-80EF-E90568731DF8}" type="presParOf" srcId="{9FD497B3-171D-4E96-83C5-AF411CF56ECD}" destId="{6FD78536-3835-4A07-B2A1-B13094ED5F8F}" srcOrd="0" destOrd="0" presId="urn:microsoft.com/office/officeart/2005/8/layout/bProcess4"/>
    <dgm:cxn modelId="{6308A571-B28D-4911-8FD5-D7B705254185}" type="presParOf" srcId="{9FD497B3-171D-4E96-83C5-AF411CF56ECD}" destId="{42C1D68D-CF1B-4CFC-BE06-865574CF8C33}" srcOrd="1" destOrd="0" presId="urn:microsoft.com/office/officeart/2005/8/layout/bProcess4"/>
    <dgm:cxn modelId="{5477D4BB-4EEA-4CDA-9089-C7CFC87CF63E}" type="presParOf" srcId="{DE1EF714-0245-4A74-B281-831B4DD8EFBC}" destId="{A8BA5FF3-704C-4A69-8551-4F6AC43ED8BD}" srcOrd="21" destOrd="0" presId="urn:microsoft.com/office/officeart/2005/8/layout/bProcess4"/>
    <dgm:cxn modelId="{AD1CBD48-4899-4ED5-9991-D118A5C9E64E}" type="presParOf" srcId="{DE1EF714-0245-4A74-B281-831B4DD8EFBC}" destId="{63F1D65E-6556-46FB-B201-2BCC6878FD46}" srcOrd="22" destOrd="0" presId="urn:microsoft.com/office/officeart/2005/8/layout/bProcess4"/>
    <dgm:cxn modelId="{CC834395-D5F8-4474-9B83-8B44AE2376D0}" type="presParOf" srcId="{63F1D65E-6556-46FB-B201-2BCC6878FD46}" destId="{4AE54611-A16D-4D59-B23A-B1D9272C8062}" srcOrd="0" destOrd="0" presId="urn:microsoft.com/office/officeart/2005/8/layout/bProcess4"/>
    <dgm:cxn modelId="{5426C314-F344-42C8-8E8B-4BA281FF7853}" type="presParOf" srcId="{63F1D65E-6556-46FB-B201-2BCC6878FD46}" destId="{A5C1628C-410B-483A-A239-C77072FD820F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1FF38-141D-4E79-9707-D88F762A5BD3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8CD9C-BAF4-473C-90FC-35A07B71A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94C3-6679-4C6B-A8E6-C7BE08859869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86D75-9372-4E11-90C9-881F20CEA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35B34-C194-4FF8-AA3A-F769589F26C4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8B0A4-E430-4C8B-95F9-FB1845AD1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D7B27-BDC0-4816-93ED-D1643E12D6CA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A781-6DA6-46FF-BDD0-40FA00CF4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1FE5-4F2F-4A2F-AAED-318F8A1CC8AF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F90E-0C20-4FF5-8FCC-D1C195424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098CC-9A5B-4E19-83F9-58A4F8D03F05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F5BAC-2D49-46FD-82B3-B799B876F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5C418-B7AD-49B7-8046-0B9C6F461E1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1CA6-ADC4-45D6-931C-30A490646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407C2-5C3D-402D-8596-D1AC9A54F72B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616E-C39B-41BC-B93C-4619E285F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7CF51-5FAC-4656-9C52-DBCB9CD8BC54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AA792-D342-451C-8796-3D888618A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1E681-F0B1-47BD-BCB2-77A2DC02902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C875C-5E93-4A5D-938E-8462CAC3A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C8B7-FC3D-40EB-A5A9-B6FD1C30B0C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A7CE2-5805-4308-A08F-364DF6A7F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377B7CA-1141-4925-B7B2-43D48A7EDE9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C97F067-514C-4A3C-A2FE-0A268D923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45" r:id="rId2"/>
    <p:sldLayoutId id="2147483754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5" r:id="rId9"/>
    <p:sldLayoutId id="2147483751" r:id="rId10"/>
    <p:sldLayoutId id="21474837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313"/>
            <a:ext cx="7772400" cy="22431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 ДОУ 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родителями  воспитанников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ФГОС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72275" cy="1971675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mtClean="0">
                <a:solidFill>
                  <a:schemeClr val="bg1"/>
                </a:solidFill>
              </a:rPr>
              <a:t>Выполнила: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mtClean="0">
                <a:solidFill>
                  <a:schemeClr val="bg1"/>
                </a:solidFill>
              </a:rPr>
              <a:t>воспитатель МКДОУ                                                                                                                д/с «Рябинка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mtClean="0">
                <a:solidFill>
                  <a:schemeClr val="bg1"/>
                </a:solidFill>
              </a:rPr>
              <a:t>Моисеенкова С.И.</a:t>
            </a: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mtClean="0">
              <a:solidFill>
                <a:srgbClr val="002060"/>
              </a:solidFill>
            </a:endParaRPr>
          </a:p>
          <a:p>
            <a:pPr marR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Досуг «Мама- солнышко моё»</a:t>
            </a:r>
          </a:p>
        </p:txBody>
      </p:sp>
      <p:pic>
        <p:nvPicPr>
          <p:cNvPr id="15363" name="Picture 4" descr="C:\Users\ПК\Desktop\Новая папка (2)\детский сад\фото\P11102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10" y="2643182"/>
            <a:ext cx="4248150" cy="3186113"/>
          </a:xfrm>
          <a:noFill/>
        </p:spPr>
      </p:pic>
      <p:pic>
        <p:nvPicPr>
          <p:cNvPr id="15364" name="Picture 6" descr="C:\Users\ПК\Desktop\Новая папка (2)\детский сад\фото\P11102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71744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«В гостях у Деда Мороза»</a:t>
            </a:r>
          </a:p>
        </p:txBody>
      </p:sp>
      <p:pic>
        <p:nvPicPr>
          <p:cNvPr id="16387" name="Picture 2" descr="C:\Users\ПК\Desktop\Новая папка (2)\детский сад\фото\Изображение 33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2071688"/>
            <a:ext cx="3295650" cy="2471737"/>
          </a:xfrm>
          <a:noFill/>
        </p:spPr>
      </p:pic>
      <p:pic>
        <p:nvPicPr>
          <p:cNvPr id="16388" name="Picture 3" descr="C:\Users\ПК\Desktop\Новая папка (2)\детский сад\фото\Изображение 33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2857500"/>
            <a:ext cx="40957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5715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«Праздник для мам»</a:t>
            </a:r>
          </a:p>
        </p:txBody>
      </p:sp>
      <p:pic>
        <p:nvPicPr>
          <p:cNvPr id="17411" name="Picture 2" descr="C:\Users\ПК\Desktop\Новая папка (2)\детский сад\фото\DSC037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357313"/>
            <a:ext cx="3390900" cy="2543175"/>
          </a:xfrm>
          <a:noFill/>
        </p:spPr>
      </p:pic>
      <p:pic>
        <p:nvPicPr>
          <p:cNvPr id="17412" name="Picture 2" descr="C:\Users\ПК\Desktop\Новая папка (2)\детский сад\фото\DSC037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000125"/>
            <a:ext cx="33337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ПК\Desktop\Новая папка (2)\детский сад\фото\DSC037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3786188"/>
            <a:ext cx="46291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«Праздник Детки- конфетки».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8435" name="Picture 2" descr="C:\Users\ПК\Desktop\Новая папка (2)\детский сад\фото\Изображение 0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428750"/>
            <a:ext cx="3405187" cy="2554288"/>
          </a:xfrm>
          <a:noFill/>
        </p:spPr>
      </p:pic>
      <p:pic>
        <p:nvPicPr>
          <p:cNvPr id="18436" name="Picture 2" descr="C:\Users\ПК\Desktop\Новая папка (2)\детский сад\фото\Изображение 0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43000"/>
            <a:ext cx="380365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G:\DCIM\101PHOTO\SAM_04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000500"/>
            <a:ext cx="41656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G:\DCIM\101PHOTO\SAM_04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143375"/>
            <a:ext cx="307181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85813" y="857250"/>
            <a:ext cx="7715250" cy="485775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В течении года родители принимали активное участие в работе детского сада и  благоустройстве территории.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Литература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образования.</a:t>
            </a:r>
            <a:endParaRPr lang="en-US" smtClean="0"/>
          </a:p>
          <a:p>
            <a:pPr eaLnBrk="1" hangingPunct="1"/>
            <a:r>
              <a:rPr lang="ru-RU" smtClean="0"/>
              <a:t>И.А. Кочетова «Взаимодействие семьи и ДОУ», Волгоград, «Учитель»,2014г.</a:t>
            </a:r>
          </a:p>
          <a:p>
            <a:pPr eaLnBrk="1" hangingPunct="1"/>
            <a:r>
              <a:rPr lang="ru-RU" smtClean="0"/>
              <a:t>Г.А. Лапшина « Праздник в детском саду», Волгоград, «Учитель»,2013г.</a:t>
            </a:r>
          </a:p>
          <a:p>
            <a:pPr eaLnBrk="1" hangingPunct="1"/>
            <a:r>
              <a:rPr lang="ru-RU" smtClean="0"/>
              <a:t>Журнал «Дошкольное воспитание», №4 2014г.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8687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 !</a:t>
            </a:r>
          </a:p>
        </p:txBody>
      </p:sp>
      <p:pic>
        <p:nvPicPr>
          <p:cNvPr id="21507" name="Picture 2" descr="http://www.saroblnews.ru/files/pages/30290/1389770935general_pages_i30290_saratovskie_pedagogi_psixologi_stali_laureatami_vserossiiskogo_konkurs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357313"/>
            <a:ext cx="73152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ФГОС утвержден 17.10.2013 г., вступает в силу с 01.01.2014 г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ФГОС разработан на основе Конституции Российской  Федерации и  законодательства РФ и с учетом Конвенции ООН о правах ребенка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Задача детского сада по ФГОС «повернуться» лицом к семье, оказать ей педагогическую помощь, привлечь семью на свою сторону в плане единых подходов в воспитании ребёнка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0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14563" y="428625"/>
            <a:ext cx="5334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Задачи взаимодействия ДОУ с родителями</a:t>
            </a: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14438" y="428625"/>
            <a:ext cx="5456237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Традиционные формы взаимодействия</a:t>
            </a:r>
            <a:endParaRPr lang="ru-RU" sz="3200" b="1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Нетрадиционные формы взаимодействия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Интересные события в жизни детского сада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824412"/>
          </a:xfrm>
        </p:spPr>
        <p:txBody>
          <a:bodyPr rtlCol="0">
            <a:normAutofit fontScale="2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1200" b="1" dirty="0" smtClean="0">
                <a:solidFill>
                  <a:srgbClr val="FF0000"/>
                </a:solidFill>
              </a:rPr>
              <a:t>Консультации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1200" b="1" dirty="0" smtClean="0">
                <a:solidFill>
                  <a:srgbClr val="FF0000"/>
                </a:solidFill>
              </a:rPr>
              <a:t>(перечислены темы, вызвавшие наибольшую заинтересованность родителей</a:t>
            </a:r>
            <a:r>
              <a:rPr lang="ru-RU" sz="2800" b="1" dirty="0" smtClean="0">
                <a:solidFill>
                  <a:srgbClr val="FF0000"/>
                </a:solidFill>
              </a:rPr>
              <a:t>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dirty="0" smtClean="0">
                <a:solidFill>
                  <a:srgbClr val="002060"/>
                </a:solidFill>
              </a:rPr>
              <a:t> </a:t>
            </a:r>
            <a:r>
              <a:rPr lang="ru-RU" sz="6400" b="1" dirty="0" smtClean="0">
                <a:solidFill>
                  <a:srgbClr val="002060"/>
                </a:solidFill>
              </a:rPr>
              <a:t>« Что нужно знать родителям, когда ребенок приходит в детский сад?»,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 «Режим дня в жизни ребенка»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endParaRPr lang="ru-RU" sz="6400" b="1" dirty="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 «Где играть ребенку»,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 «Подвижные  игры дома»,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«Семья и дети»,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 Что делать, если ребенок не хочет убирать за собой игрушки?»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«Как воспитать вежливого ребенка»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r>
              <a:rPr lang="ru-RU" sz="6400" b="1" dirty="0" smtClean="0">
                <a:solidFill>
                  <a:srgbClr val="00206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«Предновогодние советы родителям от детского сада»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endParaRPr lang="ru-RU" sz="6400" b="1" dirty="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 «Как правильно одевать ребенка в зимний период» 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endParaRPr lang="ru-RU" sz="6400" b="1" dirty="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«И нельзя без сказок нам прожить друзья» 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endParaRPr lang="ru-RU" sz="6400" b="1" dirty="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«Спортивные упражнения зимой на прогулке» 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endParaRPr lang="ru-RU" sz="6400" b="1" dirty="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6400" b="1" dirty="0" smtClean="0">
                <a:solidFill>
                  <a:srgbClr val="002060"/>
                </a:solidFill>
              </a:rPr>
              <a:t>«Возрастные особенности детей 3-4 лет»</a:t>
            </a:r>
            <a:r>
              <a:rPr lang="en-US" sz="6400" b="1" dirty="0" smtClean="0">
                <a:solidFill>
                  <a:srgbClr val="002060"/>
                </a:solidFill>
              </a:rPr>
              <a:t>.</a:t>
            </a:r>
            <a:r>
              <a:rPr lang="ru-RU" sz="5500" b="1" dirty="0" smtClean="0">
                <a:solidFill>
                  <a:srgbClr val="002060"/>
                </a:solidFill>
              </a:rPr>
              <a:t/>
            </a:r>
            <a:br>
              <a:rPr lang="ru-RU" sz="55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endParaRPr lang="ru-RU" sz="49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928938" y="285750"/>
            <a:ext cx="3929062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Выставки</a:t>
            </a:r>
          </a:p>
        </p:txBody>
      </p:sp>
      <p:sp>
        <p:nvSpPr>
          <p:cNvPr id="4" name="Стрелка вниз 3"/>
          <p:cNvSpPr/>
          <p:nvPr/>
        </p:nvSpPr>
        <p:spPr>
          <a:xfrm rot="1664080">
            <a:off x="2705100" y="1192213"/>
            <a:ext cx="484188" cy="9794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71500" y="2000250"/>
            <a:ext cx="2571750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«Дары  осени» ( из природного материала).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457171">
            <a:off x="3608388" y="1517650"/>
            <a:ext cx="484187" cy="2314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85938" y="3786188"/>
            <a:ext cx="2714625" cy="1357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«День рождения детского сада».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21388990">
            <a:off x="5176838" y="1582738"/>
            <a:ext cx="484187" cy="3429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714750" y="5000625"/>
            <a:ext cx="3571875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Выставка «Веселый снеговик».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20818746">
            <a:off x="6296025" y="1382713"/>
            <a:ext cx="484188" cy="2314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929313" y="3643313"/>
            <a:ext cx="2928937" cy="121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«Волшебная снежинка».</a:t>
            </a:r>
          </a:p>
        </p:txBody>
      </p:sp>
      <p:sp>
        <p:nvSpPr>
          <p:cNvPr id="14" name="Стрелка вниз 13"/>
          <p:cNvSpPr/>
          <p:nvPr/>
        </p:nvSpPr>
        <p:spPr>
          <a:xfrm rot="19275870">
            <a:off x="7056438" y="966788"/>
            <a:ext cx="484187" cy="1257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858000" y="2000250"/>
            <a:ext cx="2071688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«Герб семьи».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К\Desktop\Новая папка (2)\детский сад\фото\Изображение 34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7166"/>
            <a:ext cx="2404853" cy="18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C:\Users\ПК\Desktop\Новая папка (2)\детский сад\фото\Изображение 34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57166"/>
            <a:ext cx="2309591" cy="173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C:\Users\ПК\Desktop\Новая папка (2)\детский сад\фото\Изображение 3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428868"/>
            <a:ext cx="2095489" cy="157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Users\ПК\Desktop\Новая папка (2)\детский сад\фото\Изображение 3238.jpg"/>
          <p:cNvPicPr>
            <a:picLocks noChangeAspect="1" noChangeArrowheads="1"/>
          </p:cNvPicPr>
          <p:nvPr/>
        </p:nvPicPr>
        <p:blipFill>
          <a:blip r:embed="rId5" cstate="print"/>
          <a:srcRect t="16994" b="15894"/>
          <a:stretch>
            <a:fillRect/>
          </a:stretch>
        </p:blipFill>
        <p:spPr bwMode="auto">
          <a:xfrm>
            <a:off x="4714876" y="2285992"/>
            <a:ext cx="2346148" cy="171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DCIM\101PHOTO\SAM_04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4643446"/>
            <a:ext cx="2818769" cy="185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G:\DCIM\101PHOTO\SAM_04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4572008"/>
            <a:ext cx="3182937" cy="178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429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Взаимодействие  ДОУ  с родителями  воспитанников в рамках ФГОС</vt:lpstr>
      <vt:lpstr>Слайд 2</vt:lpstr>
      <vt:lpstr>Слайд 3</vt:lpstr>
      <vt:lpstr>Слайд 4</vt:lpstr>
      <vt:lpstr>Слайд 5</vt:lpstr>
      <vt:lpstr>Нетрадиционные формы взаимодействия </vt:lpstr>
      <vt:lpstr>Интересные события в жизни детского сада </vt:lpstr>
      <vt:lpstr>Слайд 8</vt:lpstr>
      <vt:lpstr>Слайд 9</vt:lpstr>
      <vt:lpstr>Досуг «Мама- солнышко моё»</vt:lpstr>
      <vt:lpstr>«В гостях у Деда Мороза»</vt:lpstr>
      <vt:lpstr>«Праздник для мам»</vt:lpstr>
      <vt:lpstr>«Праздник Детки- конфетки». </vt:lpstr>
      <vt:lpstr>Слайд 14</vt:lpstr>
      <vt:lpstr>Литература 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 ДОУ  с родителями  воспитанников в рамках ФГОС</dc:title>
  <dc:creator>ПК</dc:creator>
  <cp:lastModifiedBy>ПК</cp:lastModifiedBy>
  <cp:revision>25</cp:revision>
  <dcterms:created xsi:type="dcterms:W3CDTF">2014-09-16T10:58:09Z</dcterms:created>
  <dcterms:modified xsi:type="dcterms:W3CDTF">2019-02-26T05:33:05Z</dcterms:modified>
</cp:coreProperties>
</file>