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2" r:id="rId4"/>
    <p:sldId id="260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48" autoAdjust="0"/>
    <p:restoredTop sz="94660"/>
  </p:normalViewPr>
  <p:slideViewPr>
    <p:cSldViewPr>
      <p:cViewPr varScale="1">
        <p:scale>
          <a:sx n="81" d="100"/>
          <a:sy n="81" d="100"/>
        </p:scale>
        <p:origin x="-5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A3C0E33-7EE5-4BC1-A73E-92281D9D12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B6F7E9-DC9D-416C-B73F-D06274BA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/>
          <a:lstStyle/>
          <a:p>
            <a:r>
              <a:rPr lang="ru-RU" dirty="0" smtClean="0"/>
              <a:t>Отчет о работе воспитател</a:t>
            </a:r>
            <a:r>
              <a:rPr lang="ru-RU" dirty="0"/>
              <a:t>я</a:t>
            </a:r>
            <a:r>
              <a:rPr lang="ru-RU" dirty="0" smtClean="0"/>
              <a:t> младшей «Б» группы</a:t>
            </a:r>
            <a:br>
              <a:rPr lang="ru-RU" dirty="0" smtClean="0"/>
            </a:br>
            <a:r>
              <a:rPr lang="ru-RU" dirty="0" smtClean="0"/>
              <a:t> 2017-2018 учебный год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Моисеенкова Светлана Ивановна, </a:t>
            </a:r>
            <a:r>
              <a:rPr lang="ru-RU" sz="2000" dirty="0" err="1" smtClean="0">
                <a:solidFill>
                  <a:srgbClr val="002060"/>
                </a:solidFill>
              </a:rPr>
              <a:t>воспитателиь</a:t>
            </a:r>
            <a:r>
              <a:rPr lang="ru-RU" sz="2000" dirty="0" smtClean="0">
                <a:solidFill>
                  <a:srgbClr val="002060"/>
                </a:solidFill>
              </a:rPr>
              <a:t> МКДОУ «Детский сад» «Рябинка», г. Спас-Деменск 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44384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2390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Кружок «Радуга красок»</a:t>
            </a:r>
            <a:br>
              <a:rPr lang="ru-RU" dirty="0" smtClean="0"/>
            </a:br>
            <a:r>
              <a:rPr lang="ru-RU" dirty="0" smtClean="0"/>
              <a:t> по нетрадиционному рисованию</a:t>
            </a:r>
            <a:endParaRPr lang="ru-RU" dirty="0"/>
          </a:p>
        </p:txBody>
      </p:sp>
      <p:pic>
        <p:nvPicPr>
          <p:cNvPr id="4" name="Picture 2" descr="C:\Users\ар\Desktop\апрель 2018\вербное\100_02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500306"/>
            <a:ext cx="2611756" cy="1958817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G:\SAM_4189.JPG"/>
          <p:cNvPicPr>
            <a:picLocks noChangeAspect="1" noChangeArrowheads="1"/>
          </p:cNvPicPr>
          <p:nvPr/>
        </p:nvPicPr>
        <p:blipFill>
          <a:blip r:embed="rId3" cstate="print"/>
          <a:srcRect l="7383" t="4104" r="2944"/>
          <a:stretch>
            <a:fillRect/>
          </a:stretch>
        </p:blipFill>
        <p:spPr bwMode="auto">
          <a:xfrm>
            <a:off x="4357686" y="2357430"/>
            <a:ext cx="3500462" cy="2105660"/>
          </a:xfrm>
          <a:prstGeom prst="rect">
            <a:avLst/>
          </a:prstGeom>
          <a:noFill/>
        </p:spPr>
      </p:pic>
      <p:pic>
        <p:nvPicPr>
          <p:cNvPr id="10" name="Picture 1" descr="G:\SAM_4100.JPG"/>
          <p:cNvPicPr>
            <a:picLocks noChangeAspect="1" noChangeArrowheads="1"/>
          </p:cNvPicPr>
          <p:nvPr/>
        </p:nvPicPr>
        <p:blipFill>
          <a:blip r:embed="rId4" cstate="print"/>
          <a:srcRect l="4719" r="22477" b="9084"/>
          <a:stretch>
            <a:fillRect/>
          </a:stretch>
        </p:blipFill>
        <p:spPr bwMode="auto">
          <a:xfrm>
            <a:off x="2857488" y="4429132"/>
            <a:ext cx="3000396" cy="210758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Праздники«День матери»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Новый год</a:t>
            </a:r>
            <a:endParaRPr lang="ru-RU" dirty="0"/>
          </a:p>
        </p:txBody>
      </p:sp>
      <p:pic>
        <p:nvPicPr>
          <p:cNvPr id="6" name="Picture 3" descr="C:\Users\ар\Desktop\ноябрь 2017\день матери\Фото\IMG_24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571612"/>
            <a:ext cx="3894538" cy="2596358"/>
          </a:xfrm>
          <a:prstGeom prst="rect">
            <a:avLst/>
          </a:prstGeom>
          <a:noFill/>
        </p:spPr>
      </p:pic>
      <p:pic>
        <p:nvPicPr>
          <p:cNvPr id="8" name="Picture 4" descr="C:\Users\ар\Desktop\ноябрь 2017\день матери\Фото\DSCN0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71612"/>
            <a:ext cx="3445936" cy="2584452"/>
          </a:xfrm>
          <a:prstGeom prst="rect">
            <a:avLst/>
          </a:prstGeom>
          <a:noFill/>
        </p:spPr>
      </p:pic>
      <p:pic>
        <p:nvPicPr>
          <p:cNvPr id="7" name="Picture 2" descr="C:\Users\ар\Desktop\фото\DSCN07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286256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р\Desktop\апрель 2018\птицы нашего края\100_0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2937496" cy="2203122"/>
          </a:xfrm>
          <a:prstGeom prst="rect">
            <a:avLst/>
          </a:prstGeom>
          <a:noFill/>
        </p:spPr>
      </p:pic>
      <p:pic>
        <p:nvPicPr>
          <p:cNvPr id="13316" name="Picture 4" descr="C:\Users\ар\Desktop\апрель 2018\птицы нашего края\100_0254 —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66"/>
            <a:ext cx="3714776" cy="2103896"/>
          </a:xfrm>
          <a:prstGeom prst="rect">
            <a:avLst/>
          </a:prstGeom>
          <a:noFill/>
        </p:spPr>
      </p:pic>
      <p:pic>
        <p:nvPicPr>
          <p:cNvPr id="8" name="Picture 2" descr="C:\Users\ар\Desktop\октябрь 2017\творческий конкурс-земля наш дом\100_9289.JPG"/>
          <p:cNvPicPr>
            <a:picLocks noChangeAspect="1" noChangeArrowheads="1"/>
          </p:cNvPicPr>
          <p:nvPr/>
        </p:nvPicPr>
        <p:blipFill>
          <a:blip r:embed="rId4" cstate="print"/>
          <a:srcRect r="5150"/>
          <a:stretch>
            <a:fillRect/>
          </a:stretch>
        </p:blipFill>
        <p:spPr bwMode="auto">
          <a:xfrm>
            <a:off x="0" y="3286124"/>
            <a:ext cx="3794464" cy="300037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2844" y="635795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Конкурс «Земля наш Дом»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670" y="2500306"/>
            <a:ext cx="3600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Конкурс «Птицы- наши друзья» </a:t>
            </a:r>
          </a:p>
          <a:p>
            <a:endParaRPr lang="ru-RU" dirty="0"/>
          </a:p>
        </p:txBody>
      </p:sp>
      <p:pic>
        <p:nvPicPr>
          <p:cNvPr id="13" name="Picture 4" descr="C:\Users\ар\Desktop\октябрь 2017\фото Б\дары осени мл гр\100_90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6029" y="3214686"/>
            <a:ext cx="5117971" cy="214314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929190" y="5429264"/>
            <a:ext cx="2714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Выставка «Дари осени»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Конкурс «Зимняя веранда»</a:t>
            </a:r>
            <a:endParaRPr lang="ru-RU" dirty="0"/>
          </a:p>
        </p:txBody>
      </p:sp>
      <p:pic>
        <p:nvPicPr>
          <p:cNvPr id="1026" name="Picture 2" descr="C:\Users\ар\Desktop\декабрь2017\украшение веранды\100_95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15074" y="785794"/>
            <a:ext cx="2713583" cy="2035187"/>
          </a:xfrm>
          <a:prstGeom prst="rect">
            <a:avLst/>
          </a:prstGeom>
          <a:noFill/>
        </p:spPr>
      </p:pic>
      <p:pic>
        <p:nvPicPr>
          <p:cNvPr id="7" name="Picture 3" descr="C:\Users\ар\Desktop\декабрь2017\украшение веранды\100_9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785794"/>
            <a:ext cx="2738457" cy="2053843"/>
          </a:xfrm>
          <a:prstGeom prst="rect">
            <a:avLst/>
          </a:prstGeom>
          <a:noFill/>
        </p:spPr>
      </p:pic>
      <p:pic>
        <p:nvPicPr>
          <p:cNvPr id="1027" name="Picture 3" descr="C:\Users\ар\Desktop\декабрь2017\украшение веранды\100_95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14356"/>
            <a:ext cx="2722885" cy="20426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44" y="2786058"/>
            <a:ext cx="80010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dirty="0" smtClean="0">
                <a:solidFill>
                  <a:schemeClr val="accent2">
                    <a:lumMod val="75000"/>
                  </a:schemeClr>
                </a:solidFill>
              </a:rPr>
              <a:t>Конкурс «Пасхальное чудо»</a:t>
            </a:r>
            <a:endParaRPr lang="ru-RU" sz="3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2" descr="C:\Users\ар\Desktop\апрель 2018\пасхальное чудо\100_02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548062"/>
            <a:ext cx="1554360" cy="2072481"/>
          </a:xfrm>
          <a:prstGeom prst="rect">
            <a:avLst/>
          </a:prstGeom>
          <a:noFill/>
        </p:spPr>
      </p:pic>
      <p:pic>
        <p:nvPicPr>
          <p:cNvPr id="11" name="Picture 3" descr="C:\Users\ар\Desktop\апрель 2018\пасхальное чудо\100_0277.JPG"/>
          <p:cNvPicPr>
            <a:picLocks noChangeAspect="1" noChangeArrowheads="1"/>
          </p:cNvPicPr>
          <p:nvPr/>
        </p:nvPicPr>
        <p:blipFill>
          <a:blip r:embed="rId6" cstate="print"/>
          <a:srcRect l="4341" t="19289" b="22846"/>
          <a:stretch>
            <a:fillRect/>
          </a:stretch>
        </p:blipFill>
        <p:spPr bwMode="auto">
          <a:xfrm>
            <a:off x="3786182" y="3429000"/>
            <a:ext cx="4294183" cy="1948635"/>
          </a:xfrm>
          <a:prstGeom prst="rect">
            <a:avLst/>
          </a:prstGeom>
          <a:noFill/>
        </p:spPr>
      </p:pic>
      <p:pic>
        <p:nvPicPr>
          <p:cNvPr id="12" name="Picture 6" descr="C:\Users\ар\Desktop\апрель 2018\пасхальное чудо\100_0272.JPG"/>
          <p:cNvPicPr>
            <a:picLocks noChangeAspect="1" noChangeArrowheads="1"/>
          </p:cNvPicPr>
          <p:nvPr/>
        </p:nvPicPr>
        <p:blipFill>
          <a:blip r:embed="rId7" cstate="print"/>
          <a:srcRect t="21088" r="8038" b="19117"/>
          <a:stretch>
            <a:fillRect/>
          </a:stretch>
        </p:blipFill>
        <p:spPr bwMode="auto">
          <a:xfrm>
            <a:off x="1857356" y="5394514"/>
            <a:ext cx="3000396" cy="1463486"/>
          </a:xfrm>
          <a:prstGeom prst="rect">
            <a:avLst/>
          </a:prstGeom>
          <a:noFill/>
        </p:spPr>
      </p:pic>
      <p:pic>
        <p:nvPicPr>
          <p:cNvPr id="13" name="Picture 5" descr="C:\Users\ар\Desktop\апрель 2018\пасхальное чудо\100_0271.JPG"/>
          <p:cNvPicPr>
            <a:picLocks noChangeAspect="1" noChangeArrowheads="1"/>
          </p:cNvPicPr>
          <p:nvPr/>
        </p:nvPicPr>
        <p:blipFill>
          <a:blip r:embed="rId8" cstate="print"/>
          <a:srcRect l="5144" t="15302" r="18167" b="24903"/>
          <a:stretch>
            <a:fillRect/>
          </a:stretch>
        </p:blipFill>
        <p:spPr bwMode="auto">
          <a:xfrm>
            <a:off x="5286379" y="5429264"/>
            <a:ext cx="2442677" cy="1428736"/>
          </a:xfrm>
          <a:prstGeom prst="rect">
            <a:avLst/>
          </a:prstGeom>
          <a:noFill/>
        </p:spPr>
      </p:pic>
      <p:pic>
        <p:nvPicPr>
          <p:cNvPr id="14" name="Picture 4" descr="C:\Users\ар\Desktop\апрель 2018\пасхальное чудо\100_0280.JPG"/>
          <p:cNvPicPr>
            <a:picLocks noChangeAspect="1" noChangeArrowheads="1"/>
          </p:cNvPicPr>
          <p:nvPr/>
        </p:nvPicPr>
        <p:blipFill>
          <a:blip r:embed="rId9" cstate="print"/>
          <a:srcRect l="13373" t="12379" r="21046" b="9485"/>
          <a:stretch>
            <a:fillRect/>
          </a:stretch>
        </p:blipFill>
        <p:spPr bwMode="auto">
          <a:xfrm>
            <a:off x="2349484" y="3571876"/>
            <a:ext cx="1124487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63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Отчет о работе воспитателя младшей «Б» группы  2017-2018 учебный год</vt:lpstr>
      <vt:lpstr>Кружок «Радуга красок»  по нетрадиционному рисованию</vt:lpstr>
      <vt:lpstr>Праздники«День матери» Новый год</vt:lpstr>
      <vt:lpstr>Слайд 4</vt:lpstr>
      <vt:lpstr>Конкурс «Зимняя веранда»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воспитателя младшей «Б» группы  2017-2018 учебный год</dc:title>
  <dc:creator>ПК</dc:creator>
  <cp:lastModifiedBy>ПК</cp:lastModifiedBy>
  <cp:revision>13</cp:revision>
  <dcterms:created xsi:type="dcterms:W3CDTF">2019-02-26T05:41:41Z</dcterms:created>
  <dcterms:modified xsi:type="dcterms:W3CDTF">2019-02-26T06:27:39Z</dcterms:modified>
</cp:coreProperties>
</file>