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66" r:id="rId2"/>
    <p:sldId id="259" r:id="rId3"/>
    <p:sldId id="269" r:id="rId4"/>
    <p:sldId id="264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4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7E229-5E9F-4024-A99E-0A6180212526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B10D-F009-45F9-AB6D-217F9E6A9B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7E229-5E9F-4024-A99E-0A6180212526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B10D-F009-45F9-AB6D-217F9E6A9B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7E229-5E9F-4024-A99E-0A6180212526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B10D-F009-45F9-AB6D-217F9E6A9B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7E229-5E9F-4024-A99E-0A6180212526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B10D-F009-45F9-AB6D-217F9E6A9B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7E229-5E9F-4024-A99E-0A6180212526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B10D-F009-45F9-AB6D-217F9E6A9B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7E229-5E9F-4024-A99E-0A6180212526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B10D-F009-45F9-AB6D-217F9E6A9B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7E229-5E9F-4024-A99E-0A6180212526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B10D-F009-45F9-AB6D-217F9E6A9B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7E229-5E9F-4024-A99E-0A6180212526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B10D-F009-45F9-AB6D-217F9E6A9B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7E229-5E9F-4024-A99E-0A6180212526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B10D-F009-45F9-AB6D-217F9E6A9B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7E229-5E9F-4024-A99E-0A6180212526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B10D-F009-45F9-AB6D-217F9E6A9B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7E229-5E9F-4024-A99E-0A6180212526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37EB10D-F009-45F9-AB6D-217F9E6A9B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8B7E229-5E9F-4024-A99E-0A6180212526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37EB10D-F009-45F9-AB6D-217F9E6A9B2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nukadeti.ru_-_druzhba-krepkaya.mp3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764704"/>
            <a:ext cx="6563072" cy="2796920"/>
          </a:xfrm>
        </p:spPr>
        <p:txBody>
          <a:bodyPr>
            <a:normAutofit/>
          </a:bodyPr>
          <a:lstStyle/>
          <a:p>
            <a:r>
              <a:rPr lang="ru-RU" sz="6600" b="1" dirty="0" smtClean="0"/>
              <a:t>ПЕРЕМИРИЕ</a:t>
            </a:r>
            <a:endParaRPr lang="ru-RU" sz="6600" b="1" dirty="0"/>
          </a:p>
        </p:txBody>
      </p:sp>
      <p:pic>
        <p:nvPicPr>
          <p:cNvPr id="4" name="Picture 6" descr="http://kartinki.info/uploads/posts/2016-05/1462199190_137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56992"/>
            <a:ext cx="2736304" cy="3283565"/>
          </a:xfrm>
          <a:prstGeom prst="rect">
            <a:avLst/>
          </a:prstGeom>
          <a:noFill/>
        </p:spPr>
      </p:pic>
      <p:pic>
        <p:nvPicPr>
          <p:cNvPr id="4098" name="Picture 2" descr="https://surprisse.com/muscards/view/2015/06/22/d1c2mffn8nnd9bo0s2c2ehfhcube41dl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-819472"/>
            <a:ext cx="3456383" cy="345638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2564904"/>
            <a:ext cx="7992888" cy="30243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/>
              <a:t>ЦЕЛЬ: НАУЧИТЬСЯ МИРИТЬСЯ, ПРАВИЛЬНО ВЫХОДИТЬ ИЗ КОНФЛИКТНОЙ СИТУАЦИИ</a:t>
            </a:r>
          </a:p>
        </p:txBody>
      </p:sp>
      <p:pic>
        <p:nvPicPr>
          <p:cNvPr id="16388" name="Picture 4" descr="http://img1.liveinternet.ru/images/attach/c/3/78/203/78203485_03fa57679ab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3951008"/>
            <a:ext cx="3491880" cy="2906991"/>
          </a:xfrm>
          <a:prstGeom prst="rect">
            <a:avLst/>
          </a:prstGeom>
          <a:noFill/>
        </p:spPr>
      </p:pic>
      <p:pic>
        <p:nvPicPr>
          <p:cNvPr id="21506" name="Picture 2" descr="https://im0-tub-ru.yandex.net/i?id=8dd911c1a97298513c504c01e19cab12-sr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987824" cy="234888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340768"/>
            <a:ext cx="7632848" cy="4983832"/>
          </a:xfrm>
        </p:spPr>
        <p:txBody>
          <a:bodyPr>
            <a:normAutofit fontScale="92500"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1)МАША И ДАША ХОТЯТ ПОСМОТРЕТЬ МУЛЬТИКИ, А КАТЯ И ОЛЯ И  ХОТЯТ ПОСМОТРЕТЬ ИНТЕРЕСНУЮ ПЕРЕДАЧУ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2)У МАДИНЫ ШОКОЛАДНАЯ КОНФЕТА, У НАСТИ ЖЕЛЕЙНАЯ КОНФЕТА. И МАДИНА И НАСТЯ ХОТЯТ ШОКОЛАДНУЮ КОНФЕТУ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5" name="nukadeti.ru_-_druzhba-krepkay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495928" y="188640"/>
            <a:ext cx="648072" cy="64807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8100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31640" y="1340768"/>
            <a:ext cx="727280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Мы миримся, мы ссоримся, по-разному бывает.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Конфликты зарождаются и движутся по кругу.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То что-то непонятно нам, то нас не понимают.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Как важно и полезно - просто выслушать друг друга.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Давайте будем попросту учиться говорить.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Среди задач и букв мы учимся общаться.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Попробуйте быть вежливы, попробуйте дружить!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Тогда обидные слова не будут повторяться.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226</TotalTime>
  <Words>53</Words>
  <Application>Microsoft Office PowerPoint</Application>
  <PresentationFormat>Экран (4:3)</PresentationFormat>
  <Paragraphs>5</Paragraphs>
  <Slides>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Поток</vt:lpstr>
      <vt:lpstr>ПЕРЕМИРИЕ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Дружба</dc:title>
  <dc:creator>User</dc:creator>
  <cp:lastModifiedBy>User</cp:lastModifiedBy>
  <cp:revision>28</cp:revision>
  <dcterms:created xsi:type="dcterms:W3CDTF">2019-02-14T10:53:18Z</dcterms:created>
  <dcterms:modified xsi:type="dcterms:W3CDTF">2019-02-26T07:46:52Z</dcterms:modified>
</cp:coreProperties>
</file>