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96" d="100"/>
          <a:sy n="96" d="100"/>
        </p:scale>
        <p:origin x="-3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8093" y="167756"/>
            <a:ext cx="8564139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«Роль семьи 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нравственном воспитании 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ребёнка»</a:t>
            </a:r>
          </a:p>
          <a:p>
            <a:endParaRPr lang="ru-RU" sz="4400" dirty="0">
              <a:ln w="12700"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8992" y="3635680"/>
            <a:ext cx="79329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«Все хорошее в природе – от солнца, а все лучшее в жизни – от человека».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 Пришвин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90472" y="918855"/>
            <a:ext cx="7397496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ВЕЖЛИВОСТЬ, ВЕЛИКОДУШИЕ, ВЕРНОСТЬ, ВЫДЕРЖКА, ВЫСОКОМЕРИЕ, ГРУБОСТЬ, ДЕЛИКАТНОСТЬ, ДОБРОТА,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ЧУВСТВО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ДОЛГА, ДОСТОИНСТВО, ИСКРЕННОСТЬ, КАРЬЕРИЗМ, ЛИЦЕМЕРИЕ, ЛЮБОВЬ, МУЖЕСТВО, ОТВЕТСТВЕННОСТЬ, ПАТРИОТИЗМ, ПРЕДАТЕЛЬСТВО, ПРИНЦИПИАЛЬНОСТЬ, СМЕЛОСТЬ, СОЗНАТЕЛЬНОСТЬ, СОЧУВСТВИЕ, СПРАВЕДЛИВОСТЬ, ТРЕБОВАТЕЛЬНОСТЬ, ТРУДОЛЮБИЕ,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ТРУСОСТЬ, УВАЖЕНИЕ К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ЛЮДЯМ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ЦИНИЗМ, ЧЕЛОВЕЧНОСТЬ,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БЛАГОРОДСТВО</a:t>
            </a:r>
            <a:r>
              <a:rPr lang="ru-RU" sz="25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19878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6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1417" y="660160"/>
            <a:ext cx="7136295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Случайно, не желая того, вы нанесли ущерб или причинили зло другому человеку.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поступите?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Сделаете все возможное для устранения зла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ущерба;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Извинитесь, объясните пострадавшему, что не хотели этого;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Постараетесь, чтобы никто не заметил нанесенного вами ущерба, сделаете вид, что вы не виноваты;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Свалите вину на того, кто пострадал: пусть не лезет, сам виноват;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6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17320" y="772245"/>
            <a:ext cx="772668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стали свидетелем того, как один человек незаслуженно обидел другого.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поступите?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Потребуете от обидчика извинений в адрес пострадавшего;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Разберетесь в причинах конфликта и добьетесь его устранения;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Выразите соболезнования тому, кого обидели;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Сделаете вид, что вас это не касается;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...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6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71600" y="688484"/>
            <a:ext cx="7603434" cy="531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случайно услышали, как группа одноклассников высказывала справедливые, но неприятные замечания в ваш адрес. Как вы поступите?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Постараетесь объяснить ребятам свое поведение;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Переведете разговор в шутку, но постараетесь поскорее исправить те недостатки, о которых шла речь;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Сделаете вид, что ничего не слышали;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Скажете ребятам, что они сами не лучше вас, особенно потому, что говорят о вас в ваше отсутствие;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6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71600" y="843135"/>
            <a:ext cx="760343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Ваш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одноклассник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всегда  всё забывает дома. Вот и сегодня он снова не готов к уроку. До сих пор ребята его выручали. Но сегодня одна девочка категорически отказалась ему помочь… Ваш одноклассник был очень удивлен её поступком!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как бы вы поступили на месте этой девочки? </a:t>
            </a: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Тоже не станете делиться.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Поделитесь.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Попросите у него что-нибудь взамен.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Сделаете вид, что не услышали его просьбу.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6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71600" y="658471"/>
            <a:ext cx="760343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Представьте, что на перемене вы вошли в класс и стали свидетелем драки между мальчиком и девочкой. Причем мальчик был из вашего класса, а девочка из другого. Вокруг дерущихся собрались «наблюдатели». Как вы бы вы поступили? </a:t>
            </a: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Станете смотреть, как другие, чем закончится драка.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Позовете учителя на помощь.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Станете активно подбадривать своего одноклассника.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Сделаете безразличный вид и пройдете на свое место.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6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81328" y="1457228"/>
            <a:ext cx="71955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«Все хорошее в природе – от солнца, а все лучшее в жизни – от человека».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 Пришвин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44752" y="3776472"/>
            <a:ext cx="7401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доброта - это солнце, которое согревает душу человека.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</TotalTime>
  <Words>405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Хозяин</cp:lastModifiedBy>
  <cp:revision>32</cp:revision>
  <dcterms:created xsi:type="dcterms:W3CDTF">2013-11-19T05:52:05Z</dcterms:created>
  <dcterms:modified xsi:type="dcterms:W3CDTF">2017-03-23T17:02:53Z</dcterms:modified>
</cp:coreProperties>
</file>