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5" r:id="rId3"/>
    <p:sldId id="262" r:id="rId4"/>
    <p:sldId id="261" r:id="rId5"/>
    <p:sldId id="259" r:id="rId6"/>
    <p:sldId id="257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94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75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36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4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33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90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863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967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849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1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673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EEB43-DDC2-428B-A160-FF5718238478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27BD5-A82B-40F4-A3D2-F5759016D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64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1412776"/>
            <a:ext cx="7128792" cy="2664296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математики</a:t>
            </a:r>
            <a:endParaRPr lang="ru-RU" sz="9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53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1988840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х 8 – 30 : 5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х (32 – 30)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х 7 +30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– 3х 9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 – (3х6 +30)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3701" y="203296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=26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54364" y="2652531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=12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43701" y="3196275"/>
            <a:ext cx="1898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=72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3212" y="3839529"/>
            <a:ext cx="1234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=3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64763" y="449210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=42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1052736"/>
            <a:ext cx="2923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ПЧЁЛЫ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24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4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83868" y="2228671"/>
            <a:ext cx="23762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1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05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836712"/>
            <a:ext cx="6192688" cy="4608512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делении остаток всегда должен быть МЕНЬШЕ делителя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17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772400" cy="1470025"/>
          </a:xfrm>
        </p:spPr>
        <p:txBody>
          <a:bodyPr>
            <a:noAutofit/>
          </a:bodyPr>
          <a:lstStyle/>
          <a:p>
            <a:r>
              <a:rPr lang="ru-RU" sz="6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с остатком. Закрепление.</a:t>
            </a:r>
            <a:endParaRPr lang="ru-RU" sz="6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02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Шестиугольник 1"/>
          <p:cNvSpPr/>
          <p:nvPr/>
        </p:nvSpPr>
        <p:spPr>
          <a:xfrm>
            <a:off x="2303748" y="971279"/>
            <a:ext cx="4536504" cy="3818773"/>
          </a:xfrm>
          <a:prstGeom prst="hex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39947" y="265385"/>
            <a:ext cx="18801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см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1081174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8см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2200" y="3584866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8см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5856" y="5157192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Р=8х6=48 см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34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://www.playcast.ru/uploads/2016/08/13/1957603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234" y="505408"/>
            <a:ext cx="5400600" cy="584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00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836712"/>
            <a:ext cx="576064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  <a:p>
            <a:endParaRPr lang="ru-RU" sz="5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и решите 6 примеров на деление с остатком.</a:t>
            </a:r>
          </a:p>
          <a:p>
            <a:pPr marL="342900" indent="-342900"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Учебник, стр. 27, №3,?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89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68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Урок математики</vt:lpstr>
      <vt:lpstr>Презентация PowerPoint</vt:lpstr>
      <vt:lpstr>Презентация PowerPoint</vt:lpstr>
      <vt:lpstr>При делении остаток всегда должен быть МЕНЬШЕ делителя</vt:lpstr>
      <vt:lpstr>Деление с остатком. Закрепление.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1</dc:creator>
  <cp:lastModifiedBy>User</cp:lastModifiedBy>
  <cp:revision>23</cp:revision>
  <dcterms:created xsi:type="dcterms:W3CDTF">2017-02-02T19:35:59Z</dcterms:created>
  <dcterms:modified xsi:type="dcterms:W3CDTF">2018-02-13T14:34:24Z</dcterms:modified>
</cp:coreProperties>
</file>