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84" r:id="rId3"/>
    <p:sldId id="300" r:id="rId4"/>
    <p:sldId id="292" r:id="rId5"/>
    <p:sldId id="259" r:id="rId6"/>
    <p:sldId id="302" r:id="rId7"/>
    <p:sldId id="293" r:id="rId8"/>
    <p:sldId id="290" r:id="rId9"/>
    <p:sldId id="291" r:id="rId10"/>
    <p:sldId id="285" r:id="rId11"/>
    <p:sldId id="287" r:id="rId12"/>
    <p:sldId id="294" r:id="rId13"/>
    <p:sldId id="295" r:id="rId14"/>
    <p:sldId id="296" r:id="rId15"/>
    <p:sldId id="297" r:id="rId16"/>
    <p:sldId id="301" r:id="rId17"/>
    <p:sldId id="29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73A"/>
    <a:srgbClr val="DE7C50"/>
    <a:srgbClr val="A48A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55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FE25D-8534-4A28-90B2-F0CF1DA31ABE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C6941-69D7-4CC1-8483-F8A238E9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010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6941-69D7-4CC1-8483-F8A238E95EC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729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6941-69D7-4CC1-8483-F8A238E95EC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486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C6941-69D7-4CC1-8483-F8A238E95EC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26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A0FF7-BB12-4D59-9772-07E07864688F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D1C46-4D13-4C48-B9E2-E7C173568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F4E2B-EF95-4E52-8530-6C00EEBD7995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CEBB8-09C2-428D-9AFA-28873C652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57F39-9AFF-49A0-860B-AC68781F8982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C8193-8534-4DD1-BB21-F53A00D8F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A850E-B1A9-42E0-BEAA-0A634609D934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53151-E4A4-4C1B-946D-DFCC59F80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DF7B9-F88E-4C87-8A7B-3C7893E1ABDB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CEA54-26E6-454E-8413-664FA5F86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5CD04-9FA0-4298-B252-76EA3B7E5E4B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90487-A453-4431-987E-246296C5D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A810-A8A7-4C00-BFB2-9FA1DA54ECF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31122-14E2-4150-BE5B-9FC0CBEF1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C619B-DBA0-4CC5-A06F-271DEEC1620C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A42AE-C35F-4A35-9A5C-0410A06B2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7EAE4-CFA4-495E-8441-BC485FF27D3A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8209C-B932-4C80-B594-28BB3D4D1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7964-6CED-4919-B2DC-D68DFA12135F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0DEFD-322E-485E-85A4-E2AD1EDC0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708D5-E3FF-40E2-AB76-CC62F7F57A86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39F65-ABCE-4F6B-AB20-AB2357194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7808B37-4A6A-45FD-AB25-65DC9672ACE9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D9E26A1-D4AB-4807-BDB9-A378E5CC3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86" r:id="rId7"/>
    <p:sldLayoutId id="2147483687" r:id="rId8"/>
    <p:sldLayoutId id="2147483688" r:id="rId9"/>
    <p:sldLayoutId id="2147483679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Елена Михайловна\Рабочий стол\фоны\skachat-krasivyj-fon-dlya-prezent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324343" cy="71014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03648" y="1988840"/>
            <a:ext cx="547260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«Развивающая предметно – пространственная среда»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Молния 41"/>
          <p:cNvSpPr/>
          <p:nvPr/>
        </p:nvSpPr>
        <p:spPr>
          <a:xfrm rot="14491100">
            <a:off x="5160942" y="5491006"/>
            <a:ext cx="936104" cy="1224136"/>
          </a:xfrm>
          <a:prstGeom prst="lightningBol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Волна 39"/>
          <p:cNvSpPr/>
          <p:nvPr/>
        </p:nvSpPr>
        <p:spPr>
          <a:xfrm rot="15693368">
            <a:off x="3644580" y="5203764"/>
            <a:ext cx="2843808" cy="432048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апля 34"/>
          <p:cNvSpPr/>
          <p:nvPr/>
        </p:nvSpPr>
        <p:spPr>
          <a:xfrm rot="11633503">
            <a:off x="5345138" y="372727"/>
            <a:ext cx="2090096" cy="3087256"/>
          </a:xfrm>
          <a:prstGeom prst="teardrop">
            <a:avLst>
              <a:gd name="adj" fmla="val 111382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  моторного и конструктивного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праксиса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33" name="Капля 32"/>
          <p:cNvSpPr/>
          <p:nvPr/>
        </p:nvSpPr>
        <p:spPr>
          <a:xfrm rot="20349994">
            <a:off x="1786399" y="4183214"/>
            <a:ext cx="2591946" cy="2041631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Игры и игрушки для  мальчиков</a:t>
            </a:r>
          </a:p>
        </p:txBody>
      </p:sp>
      <p:sp>
        <p:nvSpPr>
          <p:cNvPr id="34" name="Капля 33"/>
          <p:cNvSpPr/>
          <p:nvPr/>
        </p:nvSpPr>
        <p:spPr>
          <a:xfrm rot="15401847">
            <a:off x="5175458" y="3614696"/>
            <a:ext cx="2643464" cy="2276508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игрушки для девочек</a:t>
            </a:r>
          </a:p>
          <a:p>
            <a:pPr algn="ctr"/>
            <a:endParaRPr lang="ru-RU" dirty="0"/>
          </a:p>
        </p:txBody>
      </p:sp>
      <p:sp>
        <p:nvSpPr>
          <p:cNvPr id="32" name="Капля 31"/>
          <p:cNvSpPr/>
          <p:nvPr/>
        </p:nvSpPr>
        <p:spPr>
          <a:xfrm rot="7705005">
            <a:off x="2914475" y="58244"/>
            <a:ext cx="2090096" cy="2764240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 сенсорного развития </a:t>
            </a:r>
          </a:p>
          <a:p>
            <a:pPr algn="ctr"/>
            <a:endParaRPr lang="ru-RU" dirty="0"/>
          </a:p>
        </p:txBody>
      </p:sp>
      <p:sp>
        <p:nvSpPr>
          <p:cNvPr id="31" name="Капля 30"/>
          <p:cNvSpPr/>
          <p:nvPr/>
        </p:nvSpPr>
        <p:spPr>
          <a:xfrm rot="2849612">
            <a:off x="677812" y="1707978"/>
            <a:ext cx="2890821" cy="2202963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 речевого развития</a:t>
            </a:r>
          </a:p>
          <a:p>
            <a:pPr algn="ctr"/>
            <a:endParaRPr lang="ru-RU" dirty="0"/>
          </a:p>
        </p:txBody>
      </p:sp>
      <p:pic>
        <p:nvPicPr>
          <p:cNvPr id="2051" name="Picture 3" descr="E:\картинки1\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19788"/>
            <a:ext cx="1907704" cy="1408522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10" name="Овал 9"/>
          <p:cNvSpPr/>
          <p:nvPr/>
        </p:nvSpPr>
        <p:spPr>
          <a:xfrm>
            <a:off x="3346481" y="2454121"/>
            <a:ext cx="2304256" cy="2088232"/>
          </a:xfrm>
          <a:prstGeom prst="ellipse">
            <a:avLst/>
          </a:prstGeom>
          <a:solidFill>
            <a:srgbClr val="FFFF00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Молния 40"/>
          <p:cNvSpPr/>
          <p:nvPr/>
        </p:nvSpPr>
        <p:spPr>
          <a:xfrm rot="9620001">
            <a:off x="4231219" y="5500558"/>
            <a:ext cx="1257625" cy="1616206"/>
          </a:xfrm>
          <a:prstGeom prst="lightningBol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3" grpId="0" animBg="1"/>
      <p:bldP spid="34" grpId="0" animBg="1"/>
      <p:bldP spid="32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49478"/>
            <a:ext cx="1907704" cy="1408522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5" name="Капля 4"/>
          <p:cNvSpPr/>
          <p:nvPr/>
        </p:nvSpPr>
        <p:spPr>
          <a:xfrm rot="5400000">
            <a:off x="3263559" y="-15087"/>
            <a:ext cx="2090096" cy="2785582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   речевого развития</a:t>
            </a:r>
          </a:p>
          <a:p>
            <a:pPr algn="ctr"/>
            <a:endParaRPr lang="ru-RU" dirty="0"/>
          </a:p>
        </p:txBody>
      </p:sp>
      <p:pic>
        <p:nvPicPr>
          <p:cNvPr id="5122" name="Picture 2" descr="C:\Documents and Settings\Елена Михайловна\Рабочий стол\мой кабинет\SAM_58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2304258" cy="1728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Елена Михайловна\Рабочий стол\мой кабинет\SAM_58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862" y="4980069"/>
            <a:ext cx="2503906" cy="1877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Documents and Settings\Елена Михайловна\Рабочий стол\мой кабинет\SAM_58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620688"/>
            <a:ext cx="2304256" cy="1728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Documents and Settings\Елена Михайловна\Рабочий стол\мой кабинет\SAM_581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3641" y="2887694"/>
            <a:ext cx="2577757" cy="1933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710490" y="4844896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Речевой материал регулярно обновляется согласно изучаемой темы.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313" y="2862207"/>
            <a:ext cx="2884549" cy="1982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74"/>
          <a:stretch/>
        </p:blipFill>
        <p:spPr>
          <a:xfrm>
            <a:off x="6286553" y="2862207"/>
            <a:ext cx="2520281" cy="1766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49478"/>
            <a:ext cx="1907704" cy="1408522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5" name="Капля 4"/>
          <p:cNvSpPr/>
          <p:nvPr/>
        </p:nvSpPr>
        <p:spPr>
          <a:xfrm rot="5400000">
            <a:off x="3310928" y="-134464"/>
            <a:ext cx="2090096" cy="2880320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 сенсорного развития </a:t>
            </a:r>
          </a:p>
          <a:p>
            <a:pPr algn="ctr"/>
            <a:endParaRPr lang="ru-RU" dirty="0"/>
          </a:p>
        </p:txBody>
      </p:sp>
      <p:pic>
        <p:nvPicPr>
          <p:cNvPr id="4" name="Picture 4" descr="C:\Documents and Settings\Елена Михайловна\Рабочий стол\мой кабинет\SAM_58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020" y="2420888"/>
            <a:ext cx="3936437" cy="2952328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7170" name="Picture 2" descr="C:\Documents and Settings\Елена Михайловна\Рабочий стол\SAM_58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844824"/>
            <a:ext cx="2731365" cy="1656184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9" name="TextBox 8"/>
          <p:cNvSpPr txBox="1"/>
          <p:nvPr/>
        </p:nvSpPr>
        <p:spPr>
          <a:xfrm>
            <a:off x="7740352" y="530120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3789040"/>
            <a:ext cx="4499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Через совершенствование деятельности органов чувств с помощью специальных  игр, пособий и предметов мы оказываем большое коррекционное влияние на развитие речи.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49478"/>
            <a:ext cx="1907704" cy="1408522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5" name="Капля 4"/>
          <p:cNvSpPr/>
          <p:nvPr/>
        </p:nvSpPr>
        <p:spPr>
          <a:xfrm rot="5400000">
            <a:off x="3167844" y="-567444"/>
            <a:ext cx="2016224" cy="3528392"/>
          </a:xfrm>
          <a:prstGeom prst="teardrop">
            <a:avLst>
              <a:gd name="adj" fmla="val 10638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 моторного и конструктивного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праксиса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pic>
        <p:nvPicPr>
          <p:cNvPr id="6146" name="Picture 2" descr="C:\Documents and Settings\Елена Михайловна\Рабочий стол\мой кабинет\SAM_58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84750"/>
            <a:ext cx="4152460" cy="3114345"/>
          </a:xfrm>
          <a:prstGeom prst="roundRect">
            <a:avLst/>
          </a:prstGeom>
          <a:noFill/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5076056" y="2780928"/>
            <a:ext cx="3672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Развиваем способность к целенаправленным двигательным актам через различные пособия и упражнения.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49478"/>
            <a:ext cx="1907704" cy="1408522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5" name="Капля 4"/>
          <p:cNvSpPr/>
          <p:nvPr/>
        </p:nvSpPr>
        <p:spPr>
          <a:xfrm rot="5400000">
            <a:off x="3047535" y="128929"/>
            <a:ext cx="2090096" cy="2353534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игрушки для девочек 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Documents and Settings\Елена Михайловна\Рабочий стол\мой кабинет\SAM_58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3684918" cy="2763688"/>
          </a:xfrm>
          <a:prstGeom prst="roundRect">
            <a:avLst/>
          </a:prstGeom>
          <a:noFill/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94137" y="2492896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работе с детьми учитываем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гендерные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особенности и обращаем внимание на привлекательность игрового материала и ролевой атрибутики. Данный центр направлен на формирование у девочек понимания женственности и социальных ожиданий относительно женского поведения.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2320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49478"/>
            <a:ext cx="1907704" cy="1408522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5" name="Капля 4"/>
          <p:cNvSpPr/>
          <p:nvPr/>
        </p:nvSpPr>
        <p:spPr>
          <a:xfrm rot="5400000">
            <a:off x="3047535" y="128929"/>
            <a:ext cx="2090096" cy="2353534"/>
          </a:xfrm>
          <a:prstGeom prst="teardrop">
            <a:avLst>
              <a:gd name="adj" fmla="val 100000"/>
            </a:avLst>
          </a:prstGeom>
          <a:solidFill>
            <a:schemeClr val="bg1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игрушки для мальчиков </a:t>
            </a:r>
          </a:p>
          <a:p>
            <a:pPr algn="ctr"/>
            <a:endParaRPr lang="ru-RU" sz="2000" dirty="0"/>
          </a:p>
        </p:txBody>
      </p:sp>
      <p:pic>
        <p:nvPicPr>
          <p:cNvPr id="4" name="Picture 3" descr="C:\Documents and Settings\Елена Михайловна\Рабочий стол\мой кабинет\SAM_58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185846" cy="4247795"/>
          </a:xfrm>
          <a:prstGeom prst="roundRect">
            <a:avLst/>
          </a:prstGeom>
          <a:noFill/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6320" y="236494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Обращаем внимание на привлекательность игрового материала и ролевой атрибутики  для мальчиков. Данный центр направлен на формирование у мальчиков понимания мужественности и социальных ожиданий относительно мужского поведения.</a:t>
            </a:r>
            <a:endParaRPr lang="ru-RU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49478"/>
            <a:ext cx="1907704" cy="1408522"/>
          </a:xfrm>
          <a:prstGeom prst="flowChartAlternateProcess">
            <a:avLst/>
          </a:prstGeom>
          <a:noFill/>
          <a:effectLst>
            <a:softEdge rad="63500"/>
          </a:effectLst>
        </p:spPr>
      </p:pic>
      <p:pic>
        <p:nvPicPr>
          <p:cNvPr id="4098" name="Picture 2" descr="C:\Documents and Settings\Елена Михайловна\Рабочий стол\картинки1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32155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Documents and Settings\Елена Михайловна\Рабочий стол\мой кабинет\SAM_58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9624" y="908720"/>
            <a:ext cx="5472607" cy="4104456"/>
          </a:xfrm>
          <a:prstGeom prst="round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Елена Михайловна\Рабочий стол\фоны\skachat-krasivyj-fon-dlya-prezent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2492896"/>
            <a:ext cx="74760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02550" cy="4392613"/>
          </a:xfrm>
        </p:spPr>
        <p:txBody>
          <a:bodyPr/>
          <a:lstStyle/>
          <a:p>
            <a:pPr algn="l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Елена Михайловна\Рабочий стол\0a46deec71b4d951af6d5005329645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80"/>
            <a:ext cx="9137237" cy="6863080"/>
          </a:xfrm>
          <a:prstGeom prst="rect">
            <a:avLst/>
          </a:prstGeom>
          <a:noFill/>
        </p:spPr>
      </p:pic>
      <p:pic>
        <p:nvPicPr>
          <p:cNvPr id="6" name="Picture 2" descr="C:\Users\User\Desktop\Новая папка (2)\IMG_34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3847826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8" name="Прямоугольник 7"/>
          <p:cNvSpPr/>
          <p:nvPr/>
        </p:nvSpPr>
        <p:spPr>
          <a:xfrm>
            <a:off x="467544" y="2924944"/>
            <a:ext cx="36004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Calibri" pitchFamily="34" charset="0"/>
              </a:rPr>
              <a:t>МУНИЦИПАЛЬНОЕ БЮДЖЕТНОЕ ДОШКОЛЬНОЕ ОБРАЗОВАТЕЛЬНОЕ УЧРЕЖДЕНИЕ</a:t>
            </a:r>
            <a:br>
              <a:rPr lang="ru-RU" b="1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</a:rPr>
              <a:t>Детский сад №31 «Колокольчик»</a:t>
            </a:r>
          </a:p>
          <a:p>
            <a:pPr algn="ctr"/>
            <a:endParaRPr lang="ru-RU" sz="2400" b="1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</a:rPr>
              <a:t>п. Подгорный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</a:rPr>
              <a:t>2019г.</a:t>
            </a:r>
            <a:endParaRPr lang="ru-RU" b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Елена Михайловна\Рабочий стол\фоны\skachat-krasivyj-fon-dlya-prezent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324343" cy="71014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19672" y="1988840"/>
            <a:ext cx="4968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492896"/>
            <a:ext cx="5184576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у вас проблемы с речью,</a:t>
            </a:r>
          </a:p>
          <a:p>
            <a:pPr algn="just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Послушайте, вы, мой совет!</a:t>
            </a:r>
          </a:p>
          <a:p>
            <a:pPr algn="just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Исправить все ваши дефекты,</a:t>
            </a:r>
          </a:p>
          <a:p>
            <a:pPr algn="just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Поможет только  логопед!</a:t>
            </a:r>
          </a:p>
          <a:p>
            <a:pPr algn="just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22520"/>
            <a:ext cx="1800200" cy="1329148"/>
          </a:xfrm>
          <a:prstGeom prst="flowChartAlternateProcess">
            <a:avLst/>
          </a:prstGeom>
          <a:noFill/>
          <a:effectLst>
            <a:softEdge rad="63500"/>
          </a:effectLst>
        </p:spPr>
      </p:pic>
      <p:pic>
        <p:nvPicPr>
          <p:cNvPr id="5" name="Picture 2" descr="C:\Documents and Settings\Елена Михайловна\Рабочий стол\мой кабинет\SAM_58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556792"/>
            <a:ext cx="5040560" cy="3780421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1187624" y="620688"/>
            <a:ext cx="6493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Добро пожаловать в мой кабинет!</a:t>
            </a:r>
            <a:endParaRPr lang="ru-RU" sz="3200" b="1" dirty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картинки1\1287476257_2010-10-19_1214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276872"/>
            <a:ext cx="2664296" cy="1558806"/>
          </a:xfrm>
          <a:prstGeom prst="flowChartAlternateProcess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63500"/>
          </a:effectLst>
          <a:scene3d>
            <a:camera prst="perspectiveFront"/>
            <a:lightRig rig="threePt" dir="t"/>
          </a:scene3d>
          <a:sp3d/>
        </p:spPr>
      </p:pic>
      <p:sp>
        <p:nvSpPr>
          <p:cNvPr id="12" name="Скругленный прямоугольник 11"/>
          <p:cNvSpPr/>
          <p:nvPr/>
        </p:nvSpPr>
        <p:spPr>
          <a:xfrm>
            <a:off x="1259632" y="908720"/>
            <a:ext cx="2160240" cy="144016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57150">
            <a:solidFill>
              <a:srgbClr val="A48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Зона индивидуальных занятий с детьми</a:t>
            </a:r>
            <a:endParaRPr lang="ru-RU" dirty="0">
              <a:solidFill>
                <a:srgbClr val="F447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59632" y="3861048"/>
            <a:ext cx="2160240" cy="144016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57150">
            <a:solidFill>
              <a:srgbClr val="A48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Зона подгрупповых занятий</a:t>
            </a:r>
            <a:endParaRPr lang="ru-RU" dirty="0">
              <a:solidFill>
                <a:srgbClr val="F447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3645024"/>
            <a:ext cx="2160240" cy="144016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57150">
            <a:solidFill>
              <a:srgbClr val="A48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Зона методической литературы, игр и пособий</a:t>
            </a:r>
            <a:endParaRPr lang="ru-RU" dirty="0">
              <a:solidFill>
                <a:srgbClr val="F447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40152" y="908720"/>
            <a:ext cx="2160240" cy="144016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57150">
            <a:solidFill>
              <a:srgbClr val="A48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Рабочее место логопеда</a:t>
            </a:r>
            <a:endParaRPr lang="ru-RU" dirty="0">
              <a:solidFill>
                <a:srgbClr val="F447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E:\картинки1\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5013176"/>
            <a:ext cx="2016224" cy="1488646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827584" y="332656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Пространство логопедического кабинета </a:t>
            </a:r>
            <a:endParaRPr lang="ru-RU" sz="2800" b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051720" y="404664"/>
            <a:ext cx="5112568" cy="1512168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DE7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Зона индивидуальных  занятий с детьми</a:t>
            </a:r>
            <a:endParaRPr lang="ru-RU" sz="2800" dirty="0" smtClean="0">
              <a:solidFill>
                <a:srgbClr val="F4473A"/>
              </a:solidFill>
            </a:endParaRPr>
          </a:p>
        </p:txBody>
      </p:sp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1718410" cy="1268760"/>
          </a:xfrm>
          <a:prstGeom prst="flowChartAlternateProcess">
            <a:avLst/>
          </a:prstGeom>
          <a:noFill/>
          <a:effectLst>
            <a:softEdge rad="63500"/>
          </a:effectLst>
        </p:spPr>
      </p:pic>
      <p:pic>
        <p:nvPicPr>
          <p:cNvPr id="4098" name="Picture 2" descr="C:\Documents and Settings\Елена Михайловна\Рабочий стол\мой кабинет\SAM_58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2736304" cy="2052228"/>
          </a:xfrm>
          <a:prstGeom prst="flowChartAlternateProcess">
            <a:avLst/>
          </a:prstGeom>
          <a:noFill/>
          <a:effectLst>
            <a:softEdge rad="63500"/>
          </a:effectLst>
        </p:spPr>
      </p:pic>
      <p:pic>
        <p:nvPicPr>
          <p:cNvPr id="1026" name="Picture 2" descr="C:\Documents and Settings\Елена Михайловна\Рабочий стол\мой кабинет\SAM_58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149080"/>
            <a:ext cx="2736304" cy="2052228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4355976" y="2636912"/>
            <a:ext cx="4499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Пространственно – организующим элементом зоны индивидуальных занятий служит настенное зеркало, перед которым проводится значительная часть работы, требующая зрительного контроля ребёнка, а также компьютер – для закрепления изученного.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051720" y="548680"/>
            <a:ext cx="5112568" cy="1512168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DE7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Зона подгрупповых занятий с детьми</a:t>
            </a:r>
            <a:endParaRPr lang="ru-RU" sz="2800" dirty="0" smtClean="0">
              <a:solidFill>
                <a:srgbClr val="F4473A"/>
              </a:solidFill>
            </a:endParaRPr>
          </a:p>
        </p:txBody>
      </p:sp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373216"/>
            <a:ext cx="1755499" cy="1296144"/>
          </a:xfrm>
          <a:prstGeom prst="flowChartAlternateProcess">
            <a:avLst/>
          </a:prstGeom>
          <a:noFill/>
          <a:effectLst>
            <a:softEdge rad="63500"/>
          </a:effectLst>
        </p:spPr>
      </p:pic>
      <p:pic>
        <p:nvPicPr>
          <p:cNvPr id="3075" name="Picture 3" descr="C:\Documents and Settings\Елена Михайловна\Рабочий стол\мой кабинет\SAM_58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2348880"/>
            <a:ext cx="3456384" cy="2988332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4427984" y="2852936"/>
            <a:ext cx="4392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этой зоне находятся соответствующие возрасту детей столы и стулья, учебно– демонстрационное и игровое оборудование.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051720" y="548680"/>
            <a:ext cx="5112568" cy="1512168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DE7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Рабочее место логопеда</a:t>
            </a:r>
            <a:endParaRPr lang="ru-RU" sz="2800" dirty="0" smtClean="0">
              <a:solidFill>
                <a:srgbClr val="F4473A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7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373216"/>
            <a:ext cx="1728192" cy="1275982"/>
          </a:xfrm>
          <a:prstGeom prst="flowChartAlternateProcess">
            <a:avLst/>
          </a:prstGeom>
          <a:noFill/>
          <a:effectLst>
            <a:softEdge rad="63500"/>
          </a:effectLst>
        </p:spPr>
      </p:pic>
      <p:pic>
        <p:nvPicPr>
          <p:cNvPr id="8194" name="Picture 2" descr="C:\Documents and Settings\Елена Михайловна\Рабочий стол\мой кабинет\SAM_58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5850380"/>
            <a:ext cx="1543597" cy="11576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95936" y="2132857"/>
            <a:ext cx="51480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Журнал обследования речи детей.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Журнал движения детей.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Журнал учета логопедической работы.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Протокол обследования детей.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Речевые карты и карточки.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Планы индивидуальной работы с детьми.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логопеда (на год).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Тематический план логопедических фронтальных занятий.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Индивидуальные тетради детей.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Расписание занятий и циклограмма рабочего времени.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Паспорт кабинета.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9" y="2272665"/>
            <a:ext cx="3456384" cy="2380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979712" y="404664"/>
            <a:ext cx="5112568" cy="1512168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DE7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4473A"/>
                </a:solidFill>
                <a:latin typeface="Times New Roman" pitchFamily="18" charset="0"/>
                <a:cs typeface="Times New Roman" pitchFamily="18" charset="0"/>
              </a:rPr>
              <a:t>Зона методической литературы, игр и пособий </a:t>
            </a:r>
            <a:endParaRPr lang="ru-RU" sz="2800" dirty="0" smtClean="0">
              <a:solidFill>
                <a:srgbClr val="F4473A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3" name="Picture 3" descr="E:\картинки1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373216"/>
            <a:ext cx="1800200" cy="1329148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4067944" y="1988841"/>
            <a:ext cx="4788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Кабинет оборудован необходимым материалом для исправления звукопроизношения, развития фонематического слуха, развития словаря, грамматического строя речи, слоговой структуры и обучения грамоте.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2938" y="2106673"/>
            <a:ext cx="2300870" cy="28344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4487" y="3848179"/>
            <a:ext cx="2190503" cy="28541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0151" y="3911186"/>
            <a:ext cx="2131969" cy="2758174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1465</TotalTime>
  <Words>376</Words>
  <Application>Microsoft Office PowerPoint</Application>
  <PresentationFormat>Экран (4:3)</PresentationFormat>
  <Paragraphs>54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«Детский сад № 32 «Голубок» общеразвивающего вида</dc:title>
  <dc:creator>User</dc:creator>
  <cp:lastModifiedBy>Dom</cp:lastModifiedBy>
  <cp:revision>61</cp:revision>
  <dcterms:created xsi:type="dcterms:W3CDTF">2013-02-25T02:28:40Z</dcterms:created>
  <dcterms:modified xsi:type="dcterms:W3CDTF">2019-02-26T12:32:40Z</dcterms:modified>
</cp:coreProperties>
</file>