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55F9216-983A-4918-9BD9-59CED26ECBBC}" type="datetimeFigureOut">
              <a:rPr lang="ru-RU" smtClean="0"/>
              <a:t>26.02.2019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2FA335FB-81D7-47C0-ACFC-F6BB3F5FCE2F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F9216-983A-4918-9BD9-59CED26ECBBC}" type="datetimeFigureOut">
              <a:rPr lang="ru-RU" smtClean="0"/>
              <a:t>26.02.2019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335FB-81D7-47C0-ACFC-F6BB3F5FCE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F9216-983A-4918-9BD9-59CED26ECBBC}" type="datetimeFigureOut">
              <a:rPr lang="ru-RU" smtClean="0"/>
              <a:t>26.02.2019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335FB-81D7-47C0-ACFC-F6BB3F5FCE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F9216-983A-4918-9BD9-59CED26ECBBC}" type="datetimeFigureOut">
              <a:rPr lang="ru-RU" smtClean="0"/>
              <a:t>26.02.2019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335FB-81D7-47C0-ACFC-F6BB3F5FCE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F9216-983A-4918-9BD9-59CED26ECBBC}" type="datetimeFigureOut">
              <a:rPr lang="ru-RU" smtClean="0"/>
              <a:t>26.02.2019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335FB-81D7-47C0-ACFC-F6BB3F5FCE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F9216-983A-4918-9BD9-59CED26ECBBC}" type="datetimeFigureOut">
              <a:rPr lang="ru-RU" smtClean="0"/>
              <a:t>26.02.2019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335FB-81D7-47C0-ACFC-F6BB3F5FCE2F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F9216-983A-4918-9BD9-59CED26ECBBC}" type="datetimeFigureOut">
              <a:rPr lang="ru-RU" smtClean="0"/>
              <a:t>26.02.2019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335FB-81D7-47C0-ACFC-F6BB3F5FCE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F9216-983A-4918-9BD9-59CED26ECBBC}" type="datetimeFigureOut">
              <a:rPr lang="ru-RU" smtClean="0"/>
              <a:t>26.02.2019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335FB-81D7-47C0-ACFC-F6BB3F5FCE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F9216-983A-4918-9BD9-59CED26ECBBC}" type="datetimeFigureOut">
              <a:rPr lang="ru-RU" smtClean="0"/>
              <a:t>26.02.2019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335FB-81D7-47C0-ACFC-F6BB3F5FCE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F9216-983A-4918-9BD9-59CED26ECBBC}" type="datetimeFigureOut">
              <a:rPr lang="ru-RU" smtClean="0"/>
              <a:t>26.02.2019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335FB-81D7-47C0-ACFC-F6BB3F5FCE2F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F9216-983A-4918-9BD9-59CED26ECBBC}" type="datetimeFigureOut">
              <a:rPr lang="ru-RU" smtClean="0"/>
              <a:t>26.02.2019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335FB-81D7-47C0-ACFC-F6BB3F5FCE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55F9216-983A-4918-9BD9-59CED26ECBBC}" type="datetimeFigureOut">
              <a:rPr lang="ru-RU" smtClean="0"/>
              <a:t>26.02.2019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2FA335FB-81D7-47C0-ACFC-F6BB3F5FCE2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Методическая разработка внеклассного занятия в ГПД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pPr algn="ctr"/>
            <a:r>
              <a:rPr lang="ru-RU" b="1" dirty="0" smtClean="0"/>
              <a:t>Тема: «Веселые человечки»</a:t>
            </a:r>
          </a:p>
          <a:p>
            <a:pPr algn="ctr"/>
            <a:endParaRPr lang="ru-RU" b="1" dirty="0"/>
          </a:p>
          <a:p>
            <a:pPr algn="ctr"/>
            <a:r>
              <a:rPr lang="ru-RU" b="1" dirty="0" smtClean="0"/>
              <a:t>Автор-составитель: </a:t>
            </a:r>
            <a:r>
              <a:rPr lang="ru-RU" b="1" dirty="0" err="1" smtClean="0"/>
              <a:t>Скрылева</a:t>
            </a:r>
            <a:r>
              <a:rPr lang="ru-RU" b="1" dirty="0" smtClean="0"/>
              <a:t> Ю.И.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9809387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Цель и Задачи</a:t>
            </a: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b="1" dirty="0"/>
              <a:t>Цель</a:t>
            </a:r>
            <a:r>
              <a:rPr lang="ru-RU" dirty="0"/>
              <a:t>: научить детей делать </a:t>
            </a:r>
            <a:r>
              <a:rPr lang="ru-RU" b="1" dirty="0"/>
              <a:t>поделки</a:t>
            </a:r>
            <a:r>
              <a:rPr lang="ru-RU" dirty="0"/>
              <a:t> из </a:t>
            </a:r>
            <a:r>
              <a:rPr lang="ru-RU" dirty="0" smtClean="0"/>
              <a:t>бумаги.</a:t>
            </a:r>
          </a:p>
          <a:p>
            <a:r>
              <a:rPr lang="ru-RU" b="1" dirty="0"/>
              <a:t>Задачи</a:t>
            </a:r>
            <a:r>
              <a:rPr lang="ru-RU" dirty="0"/>
              <a:t>:  расширить практические навыки по  изготовлению поделок из цветной бумаги с использование необходимых инструментов;</a:t>
            </a:r>
          </a:p>
          <a:p>
            <a:r>
              <a:rPr lang="ru-RU" dirty="0"/>
              <a:t>развивать умение   планировать свою деятельность;</a:t>
            </a:r>
          </a:p>
          <a:p>
            <a:r>
              <a:rPr lang="ru-RU" dirty="0"/>
              <a:t>развивать внимание, воображения, творческие способности; </a:t>
            </a:r>
          </a:p>
          <a:p>
            <a:r>
              <a:rPr lang="ru-RU" dirty="0"/>
              <a:t>воспитывать аккуратность, интерес к изготовлению поделки своими руками.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93763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Изготовление.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Приступая к работе вспоминаем правила безопасности при работе с ножницами.</a:t>
            </a:r>
          </a:p>
          <a:p>
            <a:r>
              <a:rPr lang="ru-RU" dirty="0" smtClean="0"/>
              <a:t>Готовим рабочее место и материалы для поделки: ножницы, клей, карандаши.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3" y="2204864"/>
            <a:ext cx="3312368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151393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ru-RU" dirty="0" smtClean="0"/>
              <a:t>Лист формата А4 разрезаем пополам, его вторую часть на три равные части ( это будут руки и ноги).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980728"/>
            <a:ext cx="3384376" cy="47161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797756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 smtClean="0"/>
              <a:t>Ноги Веселого Человечка делаем гармошкой и аккуратно приклеиваем к туловищу.</a:t>
            </a:r>
          </a:p>
          <a:p>
            <a:r>
              <a:rPr lang="ru-RU" dirty="0" smtClean="0"/>
              <a:t>Руки приклеиваем по середине прямоугольника.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60648"/>
            <a:ext cx="3207540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212976"/>
            <a:ext cx="3102713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46820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Делаем из красной бумаги сердечки и приклеиваем их объемно к человечку, рисуем карандашом стебель и листочки.</a:t>
            </a:r>
          </a:p>
          <a:p>
            <a:r>
              <a:rPr lang="ru-RU" dirty="0" smtClean="0"/>
              <a:t>Аккуратно загибаем полоску сверху, это будут волосы и вырезаем их ажурно.</a:t>
            </a:r>
          </a:p>
          <a:p>
            <a:r>
              <a:rPr lang="ru-RU" dirty="0" smtClean="0"/>
              <a:t>Рисуем веселое личико!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052736"/>
            <a:ext cx="3240558" cy="50599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623429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Спасибо за внимание.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284750"/>
            <a:ext cx="4320480" cy="3919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2289196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22</TotalTime>
  <Words>138</Words>
  <Application>Microsoft Office PowerPoint</Application>
  <PresentationFormat>Экран (4:3)</PresentationFormat>
  <Paragraphs>20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Остин</vt:lpstr>
      <vt:lpstr>Методическая разработка внеклассного занятия в ГПД</vt:lpstr>
      <vt:lpstr>Цель и Задачи</vt:lpstr>
      <vt:lpstr>Изготовление.</vt:lpstr>
      <vt:lpstr>Презентация PowerPoint</vt:lpstr>
      <vt:lpstr>Презентация PowerPoint</vt:lpstr>
      <vt:lpstr>Презентация PowerPoint</vt:lpstr>
      <vt:lpstr>Спасибо за внимание.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Методическая разработка внеклассного занятия в ГПД</dc:title>
  <dc:creator>User</dc:creator>
  <cp:lastModifiedBy>User</cp:lastModifiedBy>
  <cp:revision>3</cp:revision>
  <dcterms:created xsi:type="dcterms:W3CDTF">2019-02-26T08:23:47Z</dcterms:created>
  <dcterms:modified xsi:type="dcterms:W3CDTF">2019-02-26T08:45:48Z</dcterms:modified>
</cp:coreProperties>
</file>