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9890D-17D1-4C90-91C9-29790B19C94B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D3A28-3781-425F-9B9B-91B594CBC3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128A9BB-88A3-48BE-8F18-FB6F716F75A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96123F8-2122-4529-8BE5-CA98C3624A1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8A9BB-88A3-48BE-8F18-FB6F716F75A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23F8-2122-4529-8BE5-CA98C3624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8A9BB-88A3-48BE-8F18-FB6F716F75A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23F8-2122-4529-8BE5-CA98C3624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128A9BB-88A3-48BE-8F18-FB6F716F75A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6123F8-2122-4529-8BE5-CA98C3624A1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128A9BB-88A3-48BE-8F18-FB6F716F75A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96123F8-2122-4529-8BE5-CA98C3624A1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8A9BB-88A3-48BE-8F18-FB6F716F75A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23F8-2122-4529-8BE5-CA98C3624A1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8A9BB-88A3-48BE-8F18-FB6F716F75A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23F8-2122-4529-8BE5-CA98C3624A1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128A9BB-88A3-48BE-8F18-FB6F716F75A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6123F8-2122-4529-8BE5-CA98C3624A1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8A9BB-88A3-48BE-8F18-FB6F716F75A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23F8-2122-4529-8BE5-CA98C3624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128A9BB-88A3-48BE-8F18-FB6F716F75A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6123F8-2122-4529-8BE5-CA98C3624A1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128A9BB-88A3-48BE-8F18-FB6F716F75A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6123F8-2122-4529-8BE5-CA98C3624A1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128A9BB-88A3-48BE-8F18-FB6F716F75A1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6123F8-2122-4529-8BE5-CA98C3624A1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4632" cy="1728191"/>
          </a:xfrm>
        </p:spPr>
        <p:txBody>
          <a:bodyPr>
            <a:noAutofit/>
          </a:bodyPr>
          <a:lstStyle/>
          <a:p>
            <a:r>
              <a:rPr lang="ru-RU" sz="6600" dirty="0" smtClean="0"/>
              <a:t>Жесты судьи в волейболе.</a:t>
            </a:r>
            <a:endParaRPr lang="ru-RU" sz="6600" dirty="0"/>
          </a:p>
        </p:txBody>
      </p:sp>
      <p:pic>
        <p:nvPicPr>
          <p:cNvPr id="4" name="Рисунок 3" descr="344f502bc418e21ab1cbe94d111a438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2708920"/>
            <a:ext cx="3909814" cy="384278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44000" cy="2843784"/>
          </a:xfrm>
          <a:prstGeom prst="rect">
            <a:avLst/>
          </a:prstGeom>
        </p:spPr>
      </p:pic>
      <p:pic>
        <p:nvPicPr>
          <p:cNvPr id="3" name="Рисунок 2" descr="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17032"/>
            <a:ext cx="9144000" cy="28437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285293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609329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3284984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Захват     2. Двойное касание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44000" cy="2839090"/>
          </a:xfrm>
          <a:prstGeom prst="rect">
            <a:avLst/>
          </a:prstGeom>
        </p:spPr>
      </p:pic>
      <p:pic>
        <p:nvPicPr>
          <p:cNvPr id="3" name="Рисунок 2" descr="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45024"/>
            <a:ext cx="9144000" cy="28254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60212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3068960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Четыре удара   2. Касание сетки игроком- поданный мяч не перешёл к сопернику </a:t>
            </a:r>
            <a:r>
              <a:rPr lang="ru-RU" dirty="0" err="1" smtClean="0"/>
              <a:t>череч</a:t>
            </a:r>
            <a:r>
              <a:rPr lang="ru-RU" dirty="0" smtClean="0"/>
              <a:t> площадь перехода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44000" cy="2798064"/>
          </a:xfrm>
          <a:prstGeom prst="rect">
            <a:avLst/>
          </a:prstGeom>
        </p:spPr>
      </p:pic>
      <p:pic>
        <p:nvPicPr>
          <p:cNvPr id="3" name="Рисунок 2" descr="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45024"/>
            <a:ext cx="9144000" cy="28346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91680" y="60212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3284984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Касание по другу стону сетки      2. Ошибка при </a:t>
            </a:r>
            <a:r>
              <a:rPr lang="ru-RU" dirty="0"/>
              <a:t>а</a:t>
            </a:r>
            <a:r>
              <a:rPr lang="ru-RU" dirty="0" smtClean="0"/>
              <a:t>такующем ударе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44000" cy="2148840"/>
          </a:xfrm>
          <a:prstGeom prst="rect">
            <a:avLst/>
          </a:prstGeom>
        </p:spPr>
      </p:pic>
      <p:pic>
        <p:nvPicPr>
          <p:cNvPr id="3" name="Рисунок 2" descr="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61048"/>
            <a:ext cx="9144000" cy="26700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19672" y="191683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59492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564904"/>
            <a:ext cx="8676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Переход </a:t>
            </a:r>
            <a:r>
              <a:rPr lang="ru-RU" dirty="0"/>
              <a:t>на площадку соперника</a:t>
            </a:r>
            <a:br>
              <a:rPr lang="ru-RU" dirty="0"/>
            </a:br>
            <a:r>
              <a:rPr lang="ru-RU" dirty="0"/>
              <a:t>Пересечение мячом нижней площади или Подающий касается площадки (лицевой линии) или Игрок заступает за пределы своей площадки в момент удара на </a:t>
            </a:r>
            <a:r>
              <a:rPr lang="ru-RU" dirty="0" smtClean="0"/>
              <a:t>подаче                 2. Обоюдная ошибка или переигровка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44000" cy="2834640"/>
          </a:xfrm>
          <a:prstGeom prst="rect">
            <a:avLst/>
          </a:prstGeom>
        </p:spPr>
      </p:pic>
      <p:pic>
        <p:nvPicPr>
          <p:cNvPr id="3" name="Рисунок 2" descr="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89040"/>
            <a:ext cx="9144000" cy="28254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616530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328498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Касание мяча   2. Предупреждение</a:t>
            </a:r>
            <a:r>
              <a:rPr lang="en-US" dirty="0" smtClean="0"/>
              <a:t>/</a:t>
            </a:r>
            <a:r>
              <a:rPr lang="ru-RU" dirty="0" smtClean="0"/>
              <a:t> замечание за задержку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1268760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91680" y="620688"/>
            <a:ext cx="62646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Жесты линейных судей</a:t>
            </a:r>
            <a:endParaRPr lang="ru-RU" sz="5400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3016"/>
            <a:ext cx="9144000" cy="28355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580526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3212976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Мяч «в площадке»     </a:t>
            </a:r>
            <a:endParaRPr lang="ru-RU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44000" cy="2946400"/>
          </a:xfrm>
          <a:prstGeom prst="rect">
            <a:avLst/>
          </a:prstGeom>
        </p:spPr>
      </p:pic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17032"/>
            <a:ext cx="9144000" cy="2946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256490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609329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32849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Мяч «за»        2. Касание мяча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9144000" cy="2946400"/>
          </a:xfrm>
          <a:prstGeom prst="rect">
            <a:avLst/>
          </a:prstGeom>
        </p:spPr>
      </p:pic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45024"/>
            <a:ext cx="9144000" cy="2946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592" y="256490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60212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2996952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Ошибки </a:t>
            </a:r>
            <a:r>
              <a:rPr lang="ru-RU" dirty="0"/>
              <a:t>площади перехода, касание мячом постороннего предмета, или заступ любого игрока при </a:t>
            </a:r>
            <a:r>
              <a:rPr lang="ru-RU" dirty="0" smtClean="0"/>
              <a:t>подаче     2. Невозможность принять решения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zreshenie-podav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7184"/>
            <a:ext cx="9144000" cy="2843784"/>
          </a:xfrm>
          <a:prstGeom prst="rect">
            <a:avLst/>
          </a:prstGeom>
        </p:spPr>
      </p:pic>
      <p:pic>
        <p:nvPicPr>
          <p:cNvPr id="3" name="Рисунок 2" descr="podajushhaja-koman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45024"/>
            <a:ext cx="9144000" cy="28346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270892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587727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3212976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Разрешение подавать    2. Подающая команда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mena-ploshhad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9144000" cy="2834640"/>
          </a:xfrm>
          <a:prstGeom prst="rect">
            <a:avLst/>
          </a:prstGeom>
        </p:spPr>
      </p:pic>
      <p:pic>
        <p:nvPicPr>
          <p:cNvPr id="3" name="Рисунок 2" descr="timeou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17032"/>
            <a:ext cx="9144000" cy="28254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285293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60212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3284984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Смена площадок    2. Тайм-аут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ame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9144000" cy="2834640"/>
          </a:xfrm>
          <a:prstGeom prst="rect">
            <a:avLst/>
          </a:prstGeom>
        </p:spPr>
      </p:pic>
      <p:pic>
        <p:nvPicPr>
          <p:cNvPr id="3" name="Рисунок 2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45024"/>
            <a:ext cx="9144000" cy="28163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19672" y="270892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60212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321297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Замена   2. Предупреждение за неправильное </a:t>
            </a:r>
            <a:r>
              <a:rPr lang="ru-RU" dirty="0" err="1" smtClean="0"/>
              <a:t>повидение</a:t>
            </a: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44000" cy="2807208"/>
          </a:xfrm>
          <a:prstGeom prst="rect">
            <a:avLst/>
          </a:prstGeom>
        </p:spPr>
      </p:pic>
      <p:pic>
        <p:nvPicPr>
          <p:cNvPr id="3" name="Рисунок 2" descr="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45024"/>
            <a:ext cx="9144000" cy="28072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1600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60212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3212976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Замечание за неправильное поведение   2. Удаление</a:t>
            </a:r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44000" cy="2798064"/>
          </a:xfrm>
          <a:prstGeom prst="rect">
            <a:avLst/>
          </a:prstGeom>
        </p:spPr>
      </p:pic>
      <p:pic>
        <p:nvPicPr>
          <p:cNvPr id="3" name="Рисунок 2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45024"/>
            <a:ext cx="9144000" cy="28163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285293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609329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3212976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Дисквалификация   2. Конец партии( матча)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44000" cy="2807208"/>
          </a:xfrm>
          <a:prstGeom prst="rect">
            <a:avLst/>
          </a:prstGeom>
        </p:spPr>
      </p:pic>
      <p:pic>
        <p:nvPicPr>
          <p:cNvPr id="3" name="Рисунок 2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17032"/>
            <a:ext cx="9144000" cy="28254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1600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60212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314096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Мяч не подброшен или не выпущен при ударе на подачу   2. Задержка                                    при подаче</a:t>
            </a: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44000" cy="2825496"/>
          </a:xfrm>
          <a:prstGeom prst="rect">
            <a:avLst/>
          </a:prstGeom>
        </p:spPr>
      </p:pic>
      <p:pic>
        <p:nvPicPr>
          <p:cNvPr id="3" name="Рисунок 2" descr="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17032"/>
            <a:ext cx="9144000" cy="28072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19672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609329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314096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Ошибка при блокировании или заслон   2. Позиционная ошибка или ошибка при переходе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44000" cy="2816352"/>
          </a:xfrm>
          <a:prstGeom prst="rect">
            <a:avLst/>
          </a:prstGeom>
        </p:spPr>
      </p:pic>
      <p:pic>
        <p:nvPicPr>
          <p:cNvPr id="3" name="Рисунок 2" descr="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17032"/>
            <a:ext cx="9144000" cy="28072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19672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609329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3284984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Мяч в «площадке»    2. Мяч «за»</a:t>
            </a:r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75</TotalTime>
  <Words>221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Жесты судьи в волейболе.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Жесты судьи в волейболе.</dc:title>
  <dc:creator>Elena Ershova</dc:creator>
  <cp:lastModifiedBy>Elena Ershova</cp:lastModifiedBy>
  <cp:revision>8</cp:revision>
  <dcterms:created xsi:type="dcterms:W3CDTF">2017-11-19T15:28:12Z</dcterms:created>
  <dcterms:modified xsi:type="dcterms:W3CDTF">2017-11-19T16:43:15Z</dcterms:modified>
</cp:coreProperties>
</file>