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69" r:id="rId2"/>
    <p:sldId id="270" r:id="rId3"/>
    <p:sldId id="256" r:id="rId4"/>
    <p:sldId id="257" r:id="rId5"/>
    <p:sldId id="258" r:id="rId6"/>
    <p:sldId id="26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57349B-9313-4695-9661-442D1DA84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AD2B1B-9805-4C61-9D02-A10D9A440F63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6AD41C-C4FB-4B37-BECB-9434ECDCC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5A884-A542-4371-9D53-4BD9A2468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A686E-A39E-4B3C-A4DE-26E1664DC7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B28D5-9F46-4C1E-B195-943AB0759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314943-4567-4F9D-B4ED-BC22A1E22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407C-2D08-4DE5-898E-FB27C4B7C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6415F-FE6A-4D9B-AFAF-67C62C4F5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3ADB9-1C7E-46B4-948E-A17B19B6E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32815F-C3B6-4B62-9A71-3C64DF921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B81A5-DF37-4D08-8D96-24761E66A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B95773-F700-4D3A-B8A0-CC92FE3DA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B8936ED0-A991-45B7-BB09-EE886CEB6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5" r:id="rId2"/>
    <p:sldLayoutId id="2147483723" r:id="rId3"/>
    <p:sldLayoutId id="2147483716" r:id="rId4"/>
    <p:sldLayoutId id="2147483717" r:id="rId5"/>
    <p:sldLayoutId id="2147483718" r:id="rId6"/>
    <p:sldLayoutId id="2147483724" r:id="rId7"/>
    <p:sldLayoutId id="2147483719" r:id="rId8"/>
    <p:sldLayoutId id="2147483725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928670"/>
            <a:ext cx="585878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Пальчиковая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гимнастика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2 00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4" t="261"/>
          <a:stretch>
            <a:fillRect/>
          </a:stretch>
        </p:blipFill>
        <p:spPr bwMode="auto">
          <a:xfrm>
            <a:off x="223838" y="714375"/>
            <a:ext cx="838041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23850" y="4508500"/>
            <a:ext cx="41767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Пароход плывёт, плывёт.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Он тяжёлый груз везёт</a:t>
            </a:r>
            <a:r>
              <a:rPr lang="ru-RU" b="1"/>
              <a:t>.</a:t>
            </a: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3924300" y="620713"/>
            <a:ext cx="3168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Пароход.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2 0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9" y="847237"/>
            <a:ext cx="8102630" cy="472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2843213" y="404813"/>
            <a:ext cx="38163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990033"/>
                </a:solidFill>
              </a:rPr>
              <a:t>Стол.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500563" y="5013325"/>
            <a:ext cx="4175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Предметы на него кладу,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Его я столиком зову.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2 0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285750"/>
            <a:ext cx="7000875" cy="601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4067175" y="333375"/>
            <a:ext cx="2952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Стул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23850" y="5300663"/>
            <a:ext cx="46085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Если так сложить ладошки,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То выходит стул на ножках.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2 0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60350"/>
            <a:ext cx="8701088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428875" y="4214813"/>
            <a:ext cx="47513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Я сейчас очки надела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И в окошко поглядела.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Ничего не разглядела.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И зачем я их надела?</a:t>
            </a: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2339975" y="404813"/>
            <a:ext cx="424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Очки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2 0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285750"/>
            <a:ext cx="8535987" cy="628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684213" y="404813"/>
            <a:ext cx="4679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Ладошки.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43213" y="5300663"/>
            <a:ext cx="5689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Можно сделать из ладошки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Миску, ножик, вилку, ложку.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714356"/>
            <a:ext cx="5429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rgbClr val="00B050"/>
                </a:solidFill>
              </a:rPr>
              <a:t>Рекомендации по проведению    пальчиковых игр   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571612"/>
            <a:ext cx="750099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Перед игрой с ребёнком необходимо обсудить её содержание, сразу при этом отрабатывая необходимые жесты, комбинации пальцев, движения. 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Выполнять упражнение следует вместе с ребёнком, при этом демонстрируя собственную увлечённость игрой.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Не ставьте </a:t>
            </a:r>
            <a:r>
              <a:rPr lang="ru-RU" sz="2400" dirty="0" smtClean="0"/>
              <a:t>перед ребёнком несколько сложных задач сразу (к примеру, показывать движения и произносить текст).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3116"/>
            <a:ext cx="635798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4800" dirty="0" smtClean="0">
                <a:solidFill>
                  <a:srgbClr val="00B050"/>
                </a:solidFill>
              </a:rPr>
              <a:t>УСПЕХОВ      ВАМ !</a:t>
            </a:r>
            <a:endParaRPr lang="ru-RU" sz="48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06828" y="714356"/>
            <a:ext cx="45303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Для чего нужна пальчиковая гимнастика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637741"/>
            <a:ext cx="735811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Стимулирует развитие речи, способствует улучшению артикуляционных движений.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Развивает умение подражать взрослому, учит вслушиваться и понимать смысл речи.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Ребенок  учится концентрировать своё внимание и правильно его распределять.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Развивается память.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Развиваются воображение и фантазия.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Кисти рук и пальцы приобретут силу, хорошую подвижность и гибкость, исчезает скованность движений.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2 00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714375"/>
            <a:ext cx="7747000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714750" y="4143375"/>
            <a:ext cx="27305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Гуси, гуси,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Га-га-га!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Есть хотите?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Да-да-да!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2 00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64076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700338" y="4508500"/>
            <a:ext cx="34559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Лягушка-квакушка,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Ква - ква -ква!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Мошку словила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И проглотила</a:t>
            </a:r>
            <a:r>
              <a:rPr lang="ru-RU" sz="2400" b="1"/>
              <a:t>.</a:t>
            </a:r>
          </a:p>
        </p:txBody>
      </p:sp>
      <p:sp>
        <p:nvSpPr>
          <p:cNvPr id="7172" name="Text Box 8"/>
          <p:cNvSpPr txBox="1">
            <a:spLocks noChangeArrowheads="1"/>
          </p:cNvSpPr>
          <p:nvPr/>
        </p:nvSpPr>
        <p:spPr bwMode="auto">
          <a:xfrm>
            <a:off x="1403350" y="404813"/>
            <a:ext cx="3816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Лягушка.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2 00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85750"/>
            <a:ext cx="8421687" cy="571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429000" y="357188"/>
            <a:ext cx="5143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Сделаем гнездо для птички,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Птички-невелички.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Хорошо там будет жить-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Можно птенчиков растить.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4929188" y="4857750"/>
            <a:ext cx="3571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Гнездо.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Копия 2 0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476250"/>
            <a:ext cx="374650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5003800" y="4437063"/>
            <a:ext cx="33845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Бабочка летала,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Бабочка порхала,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По лугу кружилась,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На цветы садилась</a:t>
            </a:r>
            <a:r>
              <a:rPr lang="ru-RU" b="1"/>
              <a:t>.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2195513" y="620713"/>
            <a:ext cx="367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Бабочка.</a:t>
            </a:r>
          </a:p>
        </p:txBody>
      </p:sp>
      <p:pic>
        <p:nvPicPr>
          <p:cNvPr id="9221" name="Picture 10" descr="БАБОЧКИ (261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311275"/>
            <a:ext cx="4786313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2 00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958850"/>
            <a:ext cx="8478837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14563" y="4214813"/>
            <a:ext cx="322103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Жук упал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И встать не может.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Ждёт он,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Кто ему поможет.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4140200" y="476250"/>
            <a:ext cx="2663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Жук.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2 0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836613"/>
            <a:ext cx="8208962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3348038" y="476250"/>
            <a:ext cx="2663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Зайка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000375" y="3571875"/>
            <a:ext cx="40925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Вот смотри: два пальчика-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Это ушки зайчика.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От страха заинька дрожит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И ушами шевелит.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2 00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500063"/>
            <a:ext cx="8810625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4140200" y="476250"/>
            <a:ext cx="2879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Флажок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258888" y="4292600"/>
            <a:ext cx="54737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В парк с сестричкой мы ходили,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Там флажок нам подарили.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Он красивый, голубой.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</a:rPr>
              <a:t>Я несу его домой.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110</TotalTime>
  <Words>310</Words>
  <Application>Microsoft Office PowerPoint</Application>
  <PresentationFormat>Экран (4:3)</PresentationFormat>
  <Paragraphs>73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PERSONAL COMPUTERS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18</cp:revision>
  <dcterms:created xsi:type="dcterms:W3CDTF">2009-11-27T15:19:22Z</dcterms:created>
  <dcterms:modified xsi:type="dcterms:W3CDTF">2017-01-28T08:16:20Z</dcterms:modified>
</cp:coreProperties>
</file>