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FC1B3-B5AD-4D85-8C42-FD08AAC608B8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2E824-1124-4872-AD84-8E78D1B5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4.infourok.ru/uploads/ex/12ae/0009ea35-57b1137c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188640"/>
            <a:ext cx="777686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 № 1 «Сказка» п.Советский РМЭ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772816"/>
            <a:ext cx="4032448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–класс на тему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«Изготовление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антистрессовой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игрушки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Капитошка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365104"/>
            <a:ext cx="3312368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Волкова Л.А.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165304"/>
            <a:ext cx="3384376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2018г.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25606" name="Picture 6" descr="http://funideas.ru/wp-content/uploads/2017/09/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132856"/>
            <a:ext cx="5715000" cy="3800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67744" y="620688"/>
            <a:ext cx="5976664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Вставляем внутрь шара воронку, натягивая хвостик шарика на воронку.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s://go4.imgsmail.ru/imgpreview?key=1f7bd9c6c1666a9f&amp;mb=imgdb_preview_17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1439044" cy="138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703" cy="6858000"/>
          </a:xfrm>
          <a:prstGeom prst="rect">
            <a:avLst/>
          </a:prstGeom>
          <a:noFill/>
        </p:spPr>
      </p:pic>
      <p:pic>
        <p:nvPicPr>
          <p:cNvPr id="24578" name="Picture 2" descr="http://funideas.ru/wp-content/uploads/2017/09/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88840"/>
            <a:ext cx="595554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19672" y="260648"/>
            <a:ext cx="5976664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Заполняем шарик наполнителем и утрамбовываем бамбуковой палочкой.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s://go4.imgsmail.ru/imgpreview?key=1f7bd9c6c1666a9f&amp;mb=imgdb_preview_17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1643312" cy="1578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27652" name="Picture 4" descr="http://xn--80aaakfxqkvjo9o.xn--p1ai/wa-data/public/shop/products/96/09/996/images/2204/2204.97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626469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19672" y="260648"/>
            <a:ext cx="5976664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Выпускаем лишний воздух, завязываем хвостик и начинаем декорировать.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124744"/>
            <a:ext cx="6552728" cy="4536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http://i.ytimg.com/vi/VY0pX8qldwo/m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4664"/>
            <a:ext cx="3048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ttp://dou2polisaevo.ucoz.ru/gruppi/kapitoscka/435818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365104"/>
            <a:ext cx="2964361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620688"/>
            <a:ext cx="6048672" cy="5543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распространение личного педагогического опыта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(демонстрация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педагогов с игрушкой для развития моторики;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 приемы изготовления игрушки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Капитошка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реализация творческого воображения и фантазии педагогов;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снятие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эмоциональной скованности и напряженности.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8" name="Picture 4" descr="https://go4.imgsmail.ru/imgpreview?key=1f7bd9c6c1666a9f&amp;mb=imgdb_preview_17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991099"/>
            <a:ext cx="1943100" cy="1866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59632" y="548680"/>
            <a:ext cx="7416824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эластичные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воздушные шарики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различного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размера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(желательно 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плотного латекса)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воронки из пластиковых бутылок;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чайные ложки;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наполнитель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(крахмал)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бамбуковая палочка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(карандаш)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ножницы;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 фломастеры, перманентные маркеры;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*разного вида украшения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(нитки, шляпки, бусины, пуговицы, глазки и т. д.)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/>
          </a:p>
        </p:txBody>
      </p:sp>
      <p:pic>
        <p:nvPicPr>
          <p:cNvPr id="9" name="Picture 6" descr="http://dou2polisaevo.ucoz.ru/gruppi/kapitoscka/43581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32656"/>
            <a:ext cx="1812233" cy="1391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6146" name="Picture 2" descr="https://img.rl0.ru/696e3bac5a1a72a1f61b34d2b33dafd0/563x1000/news.rambler.ru/img/2017/01/25170822.988974.9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38918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alebed.org/uploads/posts/articles4/zud_u_rebenka_malish_cheshetsya-_a_roditeli_ochen_rasstroeni_kak_mozhno_snyat_simptomi_zuda_u_rebyonka_i_viyas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140968"/>
            <a:ext cx="4788024" cy="3048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5122" name="Picture 2" descr="http://tmaudiofm.ru/img.php?aHR0cDovL2NzNjIwMDI4LnZrLm1lL3Y2MjAwMjg4MTMvZjg5ZS8wZWVtYnk1cUdoay5qcGc=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5170"/>
            <a:ext cx="4824536" cy="336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://i.ytimg.com/vi/z-TEY-7Xi4g/mq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5" y="3573016"/>
            <a:ext cx="448049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14338" name="Picture 2" descr="http://i.ytimg.com/vi/v3lFlFzLPX8/m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7424825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703" y="0"/>
            <a:ext cx="9163703" cy="6858000"/>
          </a:xfrm>
          <a:prstGeom prst="rect">
            <a:avLst/>
          </a:prstGeom>
          <a:noFill/>
        </p:spPr>
      </p:pic>
      <p:sp>
        <p:nvSpPr>
          <p:cNvPr id="13314" name="AutoShape 2" descr="https://ru.all.biz/img/ru/catalog/middle/49126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ru.all.biz/img/ru/catalog/middle/49126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ru.all.biz/img/ru/catalog/middle/49126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ru.all.biz/img/ru/catalog/middle/49126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http://asbik.ru/wp-content/uploads/2016/08/pshenichnaja-muka-kalorijnost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6" name="Picture 14" descr="http://www.calorizator.ru/sites/default/files/imagecache/product_512/product/starch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76672"/>
            <a:ext cx="2808312" cy="28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8" name="Picture 16" descr="http://b12.com.ua/wp-content/uploads/2015/05/sa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30" name="Picture 18" descr="https://go1.imgsmail.ru/imgpreview?key=2730ddae29aaa545&amp;mb=imgdb_preview_194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429000"/>
            <a:ext cx="2448272" cy="3273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32" name="AutoShape 20" descr="http://rossoshru.ru/images/thumbnails/images/news/2017/May2017/22-05-2017/QebJkHfn-320x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4" name="AutoShape 22" descr="http://rossoshru.ru/images/thumbnails/images/news/2017/May2017/22-05-2017/QebJkHfn-320x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6" name="Picture 24" descr="http://images.all-free-download.com/images/graphicthumb/whole_grains_01_hd_picture_1665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356992"/>
            <a:ext cx="4536504" cy="324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703" cy="6858000"/>
          </a:xfrm>
          <a:prstGeom prst="rect">
            <a:avLst/>
          </a:prstGeom>
          <a:noFill/>
        </p:spPr>
      </p:pic>
      <p:pic>
        <p:nvPicPr>
          <p:cNvPr id="12290" name="Picture 2" descr="https://static.sakh.com/market/files/b/m/2017/06/11/227decbf22730719dc3cdc6540d6609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469807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svoimi-rukamy.com/wp-content/uploads/2015/05/lizun_svoimi_rukami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79" y="3645024"/>
            <a:ext cx="475766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t4web.ru/images/1402/39899/31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703" y="0"/>
            <a:ext cx="916370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04664"/>
            <a:ext cx="59766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cs614623.vk.me/v614623145/20668/5k8SlBnv2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88640"/>
            <a:ext cx="1688976" cy="1688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http://funideas.ru/wp-content/uploads/2017/09/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84784"/>
            <a:ext cx="5715000" cy="38004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99992" y="5949280"/>
            <a:ext cx="4176464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Надуваем воздушный шарик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85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2018-04-20T18:55:10Z</dcterms:created>
  <dcterms:modified xsi:type="dcterms:W3CDTF">2018-04-20T20:13:37Z</dcterms:modified>
</cp:coreProperties>
</file>