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7" r:id="rId8"/>
    <p:sldId id="273" r:id="rId9"/>
    <p:sldId id="268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4" name="Picture 10" descr="https://img-fotki.yandex.ru/get/116164/58581001.305/0_f313a_334ef08e_L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355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xn--80aahf4ajhj5bxa.xn--p1ai/files/upimg/miks/vse_podryad/0_4eb53_f8db51ee_XL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08" y="1"/>
            <a:ext cx="4379640" cy="151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xn--80aahf4ajhj5bxa.xn--p1ai/files/upimg/miks/vse_podryad/0_4eb53_f8db51ee_XL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434071" y="33975"/>
            <a:ext cx="4621360" cy="151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Образовательный проект для детей 4-5 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Как на Руси чай пили»</a:t>
            </a:r>
            <a:endParaRPr lang="ru-RU" b="1" i="1" dirty="0">
              <a:solidFill>
                <a:srgbClr val="CC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 воспитатель МДОУ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 Детский сад № 63» ЭМР СО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Крытская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Ксения Викторовна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77659128"/>
      </p:ext>
    </p:extLst>
  </p:cSld>
  <p:clrMapOvr>
    <a:masterClrMapping/>
  </p:clrMapOvr>
  <p:transition spd="med" advClick="0" advTm="7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3608" y="1412776"/>
            <a:ext cx="7128792" cy="1143000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Гостей встречали, вкусным чаем угощали, песни пели, танцевали, устали не знали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XXX\Desktop\Новая папка\20190211_1016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132856"/>
            <a:ext cx="3096344" cy="1800200"/>
          </a:xfrm>
          <a:prstGeom prst="rect">
            <a:avLst/>
          </a:prstGeom>
          <a:noFill/>
        </p:spPr>
      </p:pic>
      <p:pic>
        <p:nvPicPr>
          <p:cNvPr id="5" name="Picture 3" descr="C:\Users\XXX\Desktop\Новая папка\20190211_1017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789040"/>
            <a:ext cx="3456384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00808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Подводя итоги мы пришли к выводу: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564904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чай, это полезно и интересно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сорта чая зависит вкус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знаем как встречали гостей на Руси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Пить чай в компании, весело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наши взрослые отметили, что чаепитие в кругу семьи помогает им лучше понять своих ребят .</a:t>
            </a:r>
          </a:p>
        </p:txBody>
      </p:sp>
    </p:spTree>
  </p:cSld>
  <p:clrMapOvr>
    <a:masterClrMapping/>
  </p:clrMapOvr>
  <p:transition spd="med" advClick="0" advTm="10000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340768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« Как на Руси чай пили»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132856"/>
            <a:ext cx="64807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образовательный, краткосрочный, информационный, групповой.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Сроки реализации проекта: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декабрь 2018 год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дети, родители, педагоги.</a:t>
            </a:r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84784"/>
            <a:ext cx="662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 настоящее время очень остро стоит проблема развития детей и привлечение их к родной истории и истокам своего народа.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492896"/>
            <a:ext cx="64087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воспитание культурно и  всесторонне развитой, активной личности.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привить детям первичные знания и навыки для проведения традиционного русского чаепития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пробудить интерес детей и родителей к русскому чаепитию и народной культуре в целом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заинтересовать родителей в изготовлении и подборе атрибутов для приобщения детей к народным истокам.</a:t>
            </a:r>
            <a:endParaRPr lang="ru-RU" sz="2000" dirty="0"/>
          </a:p>
        </p:txBody>
      </p:sp>
    </p:spTree>
  </p:cSld>
  <p:clrMapOvr>
    <a:masterClrMapping/>
  </p:clrMapOvr>
  <p:transition spd="med" advClick="0" advTm="30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700808"/>
            <a:ext cx="60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Работая над этапами проекта мы рассматривали и исследовали чай</a:t>
            </a:r>
            <a:endParaRPr lang="ru-RU" sz="2800" b="1" dirty="0"/>
          </a:p>
        </p:txBody>
      </p:sp>
      <p:pic>
        <p:nvPicPr>
          <p:cNvPr id="3" name="Picture 2" descr="C:\Users\XXX\Desktop\Новая папка\20190212_17161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59632" y="2852937"/>
            <a:ext cx="3384376" cy="2736304"/>
          </a:xfrm>
          <a:prstGeom prst="rect">
            <a:avLst/>
          </a:prstGeom>
          <a:noFill/>
        </p:spPr>
      </p:pic>
      <p:pic>
        <p:nvPicPr>
          <p:cNvPr id="4" name="Picture 3" descr="C:\Users\XXX\Desktop\Новая папка\20190212_171637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60032" y="2852936"/>
            <a:ext cx="2952328" cy="268989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628800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Отгадывали загадки, читали сказки, слушали поговорки и пословицы.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XXX\Desktop\Новая папка\20190212_180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36911"/>
            <a:ext cx="3065859" cy="2808313"/>
          </a:xfrm>
          <a:prstGeom prst="rect">
            <a:avLst/>
          </a:prstGeom>
          <a:noFill/>
        </p:spPr>
      </p:pic>
      <p:pic>
        <p:nvPicPr>
          <p:cNvPr id="4" name="Picture 3" descr="C:\Users\XXX\Desktop\Новая папка\20190212_180016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499992" y="2636912"/>
            <a:ext cx="3168352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412776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Играли в игры и раскрашивали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XXX\Desktop\Новая папка\20190212_174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3312368" cy="1872208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861048"/>
            <a:ext cx="33123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C:\Users\XXX\Desktop\Новая папка\20190212_1644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988840"/>
            <a:ext cx="2545854" cy="352839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340768"/>
            <a:ext cx="6120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Привлекали к работе наших родителей. Смотрели фрагмент НОД « В гостях у сказки», проводили анкетирование и личные беседы</a:t>
            </a:r>
            <a:endParaRPr lang="ru-RU" sz="2000" b="1" dirty="0"/>
          </a:p>
        </p:txBody>
      </p:sp>
      <p:pic>
        <p:nvPicPr>
          <p:cNvPr id="4" name="Picture 2" descr="C:\Users\XXX\Desktop\IMG-3373decfad7be9c66c8725f3de4a6d7a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36912"/>
            <a:ext cx="2448272" cy="2592288"/>
          </a:xfrm>
          <a:prstGeom prst="rect">
            <a:avLst/>
          </a:prstGeom>
          <a:noFill/>
        </p:spPr>
      </p:pic>
      <p:pic>
        <p:nvPicPr>
          <p:cNvPr id="6" name="Picture 3" descr="C:\Users\XXX\Desktop\IMG-43d053c48ba749d237d3c273c8b488c8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636912"/>
            <a:ext cx="3672408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628800"/>
            <a:ext cx="648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Мамы и папы помогли оформить мини-музей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XXX\Desktop\Новая папка\20190212_151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04864"/>
            <a:ext cx="3888432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628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наконец по старой русской традиции к нам пришли гости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XXX\Desktop\IMG-18174f8c1309854d339880e09de76599-V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87624" y="2564904"/>
            <a:ext cx="3024336" cy="2952329"/>
          </a:xfrm>
          <a:prstGeom prst="rect">
            <a:avLst/>
          </a:prstGeom>
          <a:noFill/>
        </p:spPr>
      </p:pic>
      <p:pic>
        <p:nvPicPr>
          <p:cNvPr id="4" name="Picture 3" descr="C:\Users\XXX\Desktop\IMG-ba907e09add9995442215fb5630f53a6-V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0" y="2564904"/>
            <a:ext cx="3312368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255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Образовательный проект для детей 4-5 лет « Как на Руси чай пили»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 «Фольклорные мотивы – 2»</dc:title>
  <dc:creator>user</dc:creator>
  <cp:lastModifiedBy>Nikolay</cp:lastModifiedBy>
  <cp:revision>19</cp:revision>
  <dcterms:created xsi:type="dcterms:W3CDTF">2018-10-29T15:55:07Z</dcterms:created>
  <dcterms:modified xsi:type="dcterms:W3CDTF">2019-02-27T12:09:08Z</dcterms:modified>
</cp:coreProperties>
</file>